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89" r:id="rId5"/>
    <p:sldId id="290" r:id="rId6"/>
    <p:sldId id="302" r:id="rId7"/>
    <p:sldId id="293" r:id="rId8"/>
    <p:sldId id="301" r:id="rId9"/>
    <p:sldId id="299" r:id="rId10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4" userDrawn="1">
          <p15:clr>
            <a:srgbClr val="A4A3A4"/>
          </p15:clr>
        </p15:guide>
        <p15:guide id="2" pos="576" userDrawn="1">
          <p15:clr>
            <a:srgbClr val="A4A3A4"/>
          </p15:clr>
        </p15:guide>
        <p15:guide id="8" orient="horz" pos="3744" userDrawn="1">
          <p15:clr>
            <a:srgbClr val="A4A3A4"/>
          </p15:clr>
        </p15:guide>
        <p15:guide id="9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725" autoAdjust="0"/>
  </p:normalViewPr>
  <p:slideViewPr>
    <p:cSldViewPr snapToGrid="0" showGuides="1">
      <p:cViewPr varScale="1">
        <p:scale>
          <a:sx n="77" d="100"/>
          <a:sy n="77" d="100"/>
        </p:scale>
        <p:origin x="912" y="67"/>
      </p:cViewPr>
      <p:guideLst>
        <p:guide orient="horz" pos="1344"/>
        <p:guide pos="576"/>
        <p:guide orient="horz" pos="3744"/>
        <p:guide pos="3840"/>
      </p:guideLst>
    </p:cSldViewPr>
  </p:slideViewPr>
  <p:outlineViewPr>
    <p:cViewPr>
      <p:scale>
        <a:sx n="33" d="100"/>
        <a:sy n="33" d="100"/>
      </p:scale>
      <p:origin x="0" y="-593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73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>
            <a:extLst>
              <a:ext uri="{FF2B5EF4-FFF2-40B4-BE49-F238E27FC236}">
                <a16:creationId xmlns:a16="http://schemas.microsoft.com/office/drawing/2014/main" id="{165DC31D-6BBA-1E40-9A7E-1FE0A421F3A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D609E10C-1649-9148-9887-C4B5DF38CEE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F687F49-7ACC-425C-AF4F-CFC9AB6EFA36}" type="datetime1">
              <a:rPr lang="pl-PL" smtClean="0"/>
              <a:t>02.04.2025</a:t>
            </a:fld>
            <a:endParaRPr lang="pl-PL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FE09E7DC-2FE3-FA48-929A-C3D3179E1EA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F1F40692-4B9B-A444-A85B-911AF05DE37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FF0D8CC-6079-CB40-AF25-90B118481BE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361633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01062A-9583-466C-B898-8D926D05BC5E}" type="datetime1">
              <a:rPr lang="pl-PL" smtClean="0"/>
              <a:pPr/>
              <a:t>02.04.2025</a:t>
            </a:fld>
            <a:endParaRPr lang="pl-PL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noProof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AC4BC9A-56BB-44A7-8CF5-84C4413460D0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5180057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AC4BC9A-56BB-44A7-8CF5-84C4413460D0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5007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AC4BC9A-56BB-44A7-8CF5-84C4413460D0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915503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AC4BC9A-56BB-44A7-8CF5-84C4413460D0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17802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AC4BC9A-56BB-44A7-8CF5-84C4413460D0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59797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AC4BC9A-56BB-44A7-8CF5-84C4413460D0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034495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AC4BC9A-56BB-44A7-8CF5-84C4413460D0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1742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490ADDF-D82C-4780-9143-87E5F529D8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8648" y="813816"/>
            <a:ext cx="6400800" cy="640080"/>
          </a:xfrm>
        </p:spPr>
        <p:txBody>
          <a:bodyPr rtlCol="0"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Dodaj tekst</a:t>
            </a:r>
          </a:p>
        </p:txBody>
      </p:sp>
      <p:sp>
        <p:nvSpPr>
          <p:cNvPr id="6" name="Tekst — symbol zastępczy 5">
            <a:extLst>
              <a:ext uri="{FF2B5EF4-FFF2-40B4-BE49-F238E27FC236}">
                <a16:creationId xmlns:a16="http://schemas.microsoft.com/office/drawing/2014/main" id="{D12B550A-AB53-4D15-A89E-6EEBB5151B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1448" y="1655064"/>
            <a:ext cx="7315200" cy="1143000"/>
          </a:xfrm>
        </p:spPr>
        <p:txBody>
          <a:bodyPr rtlCol="0"/>
          <a:lstStyle>
            <a:lvl1pPr algn="ctr">
              <a:defRPr sz="80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Dodaj tekst</a:t>
            </a:r>
          </a:p>
        </p:txBody>
      </p:sp>
      <p:sp>
        <p:nvSpPr>
          <p:cNvPr id="8" name="Tekst — symbol zastępczy 7">
            <a:extLst>
              <a:ext uri="{FF2B5EF4-FFF2-40B4-BE49-F238E27FC236}">
                <a16:creationId xmlns:a16="http://schemas.microsoft.com/office/drawing/2014/main" id="{7CDE1EB1-91FE-4CB8-81BD-5BBBFC22C67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98648" y="3027707"/>
            <a:ext cx="6858000" cy="640080"/>
          </a:xfrm>
        </p:spPr>
        <p:txBody>
          <a:bodyPr rtlCol="0"/>
          <a:lstStyle>
            <a:lvl1pPr algn="ctr">
              <a:defRPr sz="24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Dodaj tekst</a:t>
            </a:r>
          </a:p>
        </p:txBody>
      </p:sp>
    </p:spTree>
    <p:extLst>
      <p:ext uri="{BB962C8B-B14F-4D97-AF65-F5344CB8AC3E}">
        <p14:creationId xmlns:p14="http://schemas.microsoft.com/office/powerpoint/2010/main" val="1860281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kład niestandardowy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C0E11DAB-71A2-44C9-B830-25E19DC583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1"/>
            <a:ext cx="6400800" cy="685800"/>
          </a:xfrm>
        </p:spPr>
        <p:txBody>
          <a:bodyPr rtlCol="0">
            <a:noAutofit/>
          </a:bodyPr>
          <a:lstStyle>
            <a:lvl1pPr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noProof="0"/>
              <a:t>Dodaj tytuł</a:t>
            </a:r>
          </a:p>
        </p:txBody>
      </p:sp>
      <p:sp>
        <p:nvSpPr>
          <p:cNvPr id="10" name="Tekst — symbol zastępczy 9">
            <a:extLst>
              <a:ext uri="{FF2B5EF4-FFF2-40B4-BE49-F238E27FC236}">
                <a16:creationId xmlns:a16="http://schemas.microsoft.com/office/drawing/2014/main" id="{5F9B5FD0-EA88-4EA1-89FF-A0346C36D9C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4400" y="2203704"/>
            <a:ext cx="6400800" cy="4206240"/>
          </a:xfrm>
        </p:spPr>
        <p:txBody>
          <a:bodyPr rtlCol="0">
            <a:norm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Kliknij, aby edytować wzorzec tekstu</a:t>
            </a:r>
          </a:p>
        </p:txBody>
      </p:sp>
    </p:spTree>
    <p:extLst>
      <p:ext uri="{BB962C8B-B14F-4D97-AF65-F5344CB8AC3E}">
        <p14:creationId xmlns:p14="http://schemas.microsoft.com/office/powerpoint/2010/main" val="2857116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Układ niestandardowy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BFEE24C-B229-452F-B387-BA3429761C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89119" y="946653"/>
            <a:ext cx="6857999" cy="653547"/>
          </a:xfrm>
        </p:spPr>
        <p:txBody>
          <a:bodyPr rtlCol="0">
            <a:normAutofit/>
          </a:bodyPr>
          <a:lstStyle>
            <a:lvl1pPr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noProof="0"/>
              <a:t>Dodaj tytuł</a:t>
            </a:r>
          </a:p>
        </p:txBody>
      </p:sp>
      <p:sp>
        <p:nvSpPr>
          <p:cNvPr id="7" name="Tekst — symbol zastępczy 6">
            <a:extLst>
              <a:ext uri="{FF2B5EF4-FFF2-40B4-BE49-F238E27FC236}">
                <a16:creationId xmlns:a16="http://schemas.microsoft.com/office/drawing/2014/main" id="{DFCEFA7B-7934-4EAA-8C20-7D9B03B9E5A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89120" y="1981933"/>
            <a:ext cx="6858000" cy="4233672"/>
          </a:xfrm>
        </p:spPr>
        <p:txBody>
          <a:bodyPr rtlCol="0">
            <a:norm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Dodaj tekst</a:t>
            </a:r>
          </a:p>
        </p:txBody>
      </p:sp>
    </p:spTree>
    <p:extLst>
      <p:ext uri="{BB962C8B-B14F-4D97-AF65-F5344CB8AC3E}">
        <p14:creationId xmlns:p14="http://schemas.microsoft.com/office/powerpoint/2010/main" val="2930501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a 6">
            <a:extLst>
              <a:ext uri="{FF2B5EF4-FFF2-40B4-BE49-F238E27FC236}">
                <a16:creationId xmlns:a16="http://schemas.microsoft.com/office/drawing/2014/main" id="{3E35BBCA-FB90-42AF-995A-AA6CE87BD6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13643"/>
          <a:stretch>
            <a:fillRect/>
          </a:stretch>
        </p:blipFill>
        <p:spPr>
          <a:xfrm>
            <a:off x="914400" y="466647"/>
            <a:ext cx="10563726" cy="6391353"/>
          </a:xfrm>
          <a:custGeom>
            <a:avLst/>
            <a:gdLst>
              <a:gd name="connsiteX0" fmla="*/ 0 w 10563726"/>
              <a:gd name="connsiteY0" fmla="*/ 0 h 6391353"/>
              <a:gd name="connsiteX1" fmla="*/ 10563726 w 10563726"/>
              <a:gd name="connsiteY1" fmla="*/ 0 h 6391353"/>
              <a:gd name="connsiteX2" fmla="*/ 10563726 w 10563726"/>
              <a:gd name="connsiteY2" fmla="*/ 6391353 h 6391353"/>
              <a:gd name="connsiteX3" fmla="*/ 0 w 10563726"/>
              <a:gd name="connsiteY3" fmla="*/ 6391353 h 6391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63726" h="6391353">
                <a:moveTo>
                  <a:pt x="0" y="0"/>
                </a:moveTo>
                <a:lnTo>
                  <a:pt x="10563726" y="0"/>
                </a:lnTo>
                <a:lnTo>
                  <a:pt x="10563726" y="6391353"/>
                </a:lnTo>
                <a:lnTo>
                  <a:pt x="0" y="6391353"/>
                </a:lnTo>
                <a:close/>
              </a:path>
            </a:pathLst>
          </a:cu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8DF399BE-6A96-4D58-AF62-861F9AE20C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1718" y="1460692"/>
            <a:ext cx="7772402" cy="685800"/>
          </a:xfrm>
        </p:spPr>
        <p:txBody>
          <a:bodyPr rtlCol="0">
            <a:normAutofit/>
          </a:bodyPr>
          <a:lstStyle>
            <a:lvl1pPr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noProof="0"/>
              <a:t>Dodaj tytuł</a:t>
            </a:r>
          </a:p>
        </p:txBody>
      </p:sp>
      <p:sp>
        <p:nvSpPr>
          <p:cNvPr id="11" name="Tekst — symbol zastępczy 10">
            <a:extLst>
              <a:ext uri="{FF2B5EF4-FFF2-40B4-BE49-F238E27FC236}">
                <a16:creationId xmlns:a16="http://schemas.microsoft.com/office/drawing/2014/main" id="{0AE12991-70DA-442D-98F3-6739146463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31720" y="2724912"/>
            <a:ext cx="7772401" cy="3657600"/>
          </a:xfrm>
        </p:spPr>
        <p:txBody>
          <a:bodyPr rtlCol="0">
            <a:norm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Dodaj tekst</a:t>
            </a:r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1F778D16-894A-4379-8B5B-DC24234515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3021930" y="2240374"/>
            <a:ext cx="6148139" cy="19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29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2">
            <a:extLst>
              <a:ext uri="{FF2B5EF4-FFF2-40B4-BE49-F238E27FC236}">
                <a16:creationId xmlns:a16="http://schemas.microsoft.com/office/drawing/2014/main" id="{5106A418-68CC-4D3D-9032-696498842F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1"/>
            <a:ext cx="6400800" cy="685800"/>
          </a:xfrm>
        </p:spPr>
        <p:txBody>
          <a:bodyPr rtlCol="0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Dodaj tytuł</a:t>
            </a:r>
          </a:p>
        </p:txBody>
      </p:sp>
      <p:sp>
        <p:nvSpPr>
          <p:cNvPr id="7" name="Tekst — symbol zastępczy 6">
            <a:extLst>
              <a:ext uri="{FF2B5EF4-FFF2-40B4-BE49-F238E27FC236}">
                <a16:creationId xmlns:a16="http://schemas.microsoft.com/office/drawing/2014/main" id="{9E93C440-01C8-4E08-A98E-D76F10D08BF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4400" y="1913064"/>
            <a:ext cx="6858001" cy="4279392"/>
          </a:xfrm>
        </p:spPr>
        <p:txBody>
          <a:bodyPr rtlCol="0"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pl-PL" noProof="0"/>
              <a:t>Dodaj tekst</a:t>
            </a:r>
          </a:p>
        </p:txBody>
      </p:sp>
    </p:spTree>
    <p:extLst>
      <p:ext uri="{BB962C8B-B14F-4D97-AF65-F5344CB8AC3E}">
        <p14:creationId xmlns:p14="http://schemas.microsoft.com/office/powerpoint/2010/main" val="560476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Układ niestandardowy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a 6">
            <a:extLst>
              <a:ext uri="{FF2B5EF4-FFF2-40B4-BE49-F238E27FC236}">
                <a16:creationId xmlns:a16="http://schemas.microsoft.com/office/drawing/2014/main" id="{7AA20A23-A33B-4A1B-9162-707282E535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15602"/>
          <a:stretch>
            <a:fillRect/>
          </a:stretch>
        </p:blipFill>
        <p:spPr>
          <a:xfrm>
            <a:off x="1066800" y="523183"/>
            <a:ext cx="10058400" cy="6334817"/>
          </a:xfrm>
          <a:custGeom>
            <a:avLst/>
            <a:gdLst>
              <a:gd name="connsiteX0" fmla="*/ 0 w 10058400"/>
              <a:gd name="connsiteY0" fmla="*/ 0 h 6334817"/>
              <a:gd name="connsiteX1" fmla="*/ 10058400 w 10058400"/>
              <a:gd name="connsiteY1" fmla="*/ 0 h 6334817"/>
              <a:gd name="connsiteX2" fmla="*/ 10058400 w 10058400"/>
              <a:gd name="connsiteY2" fmla="*/ 6334817 h 6334817"/>
              <a:gd name="connsiteX3" fmla="*/ 0 w 10058400"/>
              <a:gd name="connsiteY3" fmla="*/ 6334817 h 6334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58400" h="6334817">
                <a:moveTo>
                  <a:pt x="0" y="0"/>
                </a:moveTo>
                <a:lnTo>
                  <a:pt x="10058400" y="0"/>
                </a:lnTo>
                <a:lnTo>
                  <a:pt x="10058400" y="6334817"/>
                </a:lnTo>
                <a:lnTo>
                  <a:pt x="0" y="6334817"/>
                </a:lnTo>
                <a:close/>
              </a:path>
            </a:pathLst>
          </a:custGeom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id="{B136F446-5EA3-48C4-AA8D-AB9850B03B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1718" y="1460692"/>
            <a:ext cx="7772402" cy="685800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noProof="0"/>
              <a:t>Dodaj tytuł</a:t>
            </a:r>
          </a:p>
        </p:txBody>
      </p:sp>
      <p:sp>
        <p:nvSpPr>
          <p:cNvPr id="11" name="Tekst — symbol zastępczy 10">
            <a:extLst>
              <a:ext uri="{FF2B5EF4-FFF2-40B4-BE49-F238E27FC236}">
                <a16:creationId xmlns:a16="http://schemas.microsoft.com/office/drawing/2014/main" id="{66B70600-CFB5-4805-BC68-5AE22166B56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31720" y="2951305"/>
            <a:ext cx="7772400" cy="3456432"/>
          </a:xfrm>
        </p:spPr>
        <p:txBody>
          <a:bodyPr rtlCol="0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Dodaj tekst</a:t>
            </a:r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09C8060D-32CA-4A3C-9EAF-A2D3801AB8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3021930" y="2240374"/>
            <a:ext cx="6148139" cy="19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0225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2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Układ niestandardow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>
            <a:extLst>
              <a:ext uri="{FF2B5EF4-FFF2-40B4-BE49-F238E27FC236}">
                <a16:creationId xmlns:a16="http://schemas.microsoft.com/office/drawing/2014/main" id="{6CC92641-A8C8-41F9-8E1C-7C929693C6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89119" y="946653"/>
            <a:ext cx="6857999" cy="653547"/>
          </a:xfrm>
        </p:spPr>
        <p:txBody>
          <a:bodyPr rtlCol="0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Dodaj tytuł</a:t>
            </a:r>
          </a:p>
        </p:txBody>
      </p:sp>
      <p:sp>
        <p:nvSpPr>
          <p:cNvPr id="7" name="Tekst — symbol zastępczy 6">
            <a:extLst>
              <a:ext uri="{FF2B5EF4-FFF2-40B4-BE49-F238E27FC236}">
                <a16:creationId xmlns:a16="http://schemas.microsoft.com/office/drawing/2014/main" id="{97CC55B6-E9DA-4B68-A0D8-957F46B4651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89120" y="2062956"/>
            <a:ext cx="6858000" cy="4233672"/>
          </a:xfrm>
        </p:spPr>
        <p:txBody>
          <a:bodyPr rtlCol="0"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pl-PL" noProof="0"/>
              <a:t>Dodaj tekst</a:t>
            </a:r>
          </a:p>
        </p:txBody>
      </p:sp>
    </p:spTree>
    <p:extLst>
      <p:ext uri="{BB962C8B-B14F-4D97-AF65-F5344CB8AC3E}">
        <p14:creationId xmlns:p14="http://schemas.microsoft.com/office/powerpoint/2010/main" val="2630451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Układ niestandardowy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a 15">
            <a:extLst>
              <a:ext uri="{FF2B5EF4-FFF2-40B4-BE49-F238E27FC236}">
                <a16:creationId xmlns:a16="http://schemas.microsoft.com/office/drawing/2014/main" id="{C6103AFC-AC4C-4756-AEEE-B0D669AC8C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44880"/>
          <a:stretch>
            <a:fillRect/>
          </a:stretch>
        </p:blipFill>
        <p:spPr>
          <a:xfrm>
            <a:off x="878302" y="469222"/>
            <a:ext cx="10424160" cy="6388778"/>
          </a:xfrm>
          <a:custGeom>
            <a:avLst/>
            <a:gdLst>
              <a:gd name="connsiteX0" fmla="*/ 0 w 10424160"/>
              <a:gd name="connsiteY0" fmla="*/ 0 h 6388778"/>
              <a:gd name="connsiteX1" fmla="*/ 10424160 w 10424160"/>
              <a:gd name="connsiteY1" fmla="*/ 0 h 6388778"/>
              <a:gd name="connsiteX2" fmla="*/ 10424160 w 10424160"/>
              <a:gd name="connsiteY2" fmla="*/ 6388778 h 6388778"/>
              <a:gd name="connsiteX3" fmla="*/ 0 w 10424160"/>
              <a:gd name="connsiteY3" fmla="*/ 6388778 h 6388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24160" h="6388778">
                <a:moveTo>
                  <a:pt x="0" y="0"/>
                </a:moveTo>
                <a:lnTo>
                  <a:pt x="10424160" y="0"/>
                </a:lnTo>
                <a:lnTo>
                  <a:pt x="10424160" y="6388778"/>
                </a:lnTo>
                <a:lnTo>
                  <a:pt x="0" y="6388778"/>
                </a:lnTo>
                <a:close/>
              </a:path>
            </a:pathLst>
          </a:custGeom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id="{A4604EF9-570E-48F5-BA06-DEB9EB7F7D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7599" y="1460692"/>
            <a:ext cx="6857999" cy="685800"/>
          </a:xfrm>
        </p:spPr>
        <p:txBody>
          <a:bodyPr rtlCol="0">
            <a:normAutofit/>
          </a:bodyPr>
          <a:lstStyle>
            <a:lvl1pPr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noProof="0"/>
              <a:t>Dodaj tytuł</a:t>
            </a:r>
          </a:p>
        </p:txBody>
      </p:sp>
      <p:sp>
        <p:nvSpPr>
          <p:cNvPr id="12" name="Tekst — symbol zastępczy 11">
            <a:extLst>
              <a:ext uri="{FF2B5EF4-FFF2-40B4-BE49-F238E27FC236}">
                <a16:creationId xmlns:a16="http://schemas.microsoft.com/office/drawing/2014/main" id="{F0B30880-FB83-4FD8-B7A4-675D68A4792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57600" y="2438570"/>
            <a:ext cx="6858000" cy="3950208"/>
          </a:xfrm>
        </p:spPr>
        <p:txBody>
          <a:bodyPr rtlCol="0">
            <a:norm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noProof="0"/>
              <a:t>Dodaj tekst</a:t>
            </a:r>
          </a:p>
        </p:txBody>
      </p:sp>
    </p:spTree>
    <p:extLst>
      <p:ext uri="{BB962C8B-B14F-4D97-AF65-F5344CB8AC3E}">
        <p14:creationId xmlns:p14="http://schemas.microsoft.com/office/powerpoint/2010/main" val="8381839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9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— symbol zastępczy 1">
            <a:extLst>
              <a:ext uri="{FF2B5EF4-FFF2-40B4-BE49-F238E27FC236}">
                <a16:creationId xmlns:a16="http://schemas.microsoft.com/office/drawing/2014/main" id="{DA9775E2-26ED-4CEF-94F6-7C85D113D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946653"/>
            <a:ext cx="100584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ABF32AB5-76E2-49F4-96EE-B419AF1F03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400" y="2294859"/>
            <a:ext cx="10058400" cy="37209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0660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7" r:id="rId3"/>
    <p:sldLayoutId id="2147483662" r:id="rId4"/>
    <p:sldLayoutId id="2147483663" r:id="rId5"/>
    <p:sldLayoutId id="2147483664" r:id="rId6"/>
    <p:sldLayoutId id="2147483665" r:id="rId7"/>
    <p:sldLayoutId id="2147483666" r:id="rId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76" userDrawn="1">
          <p15:clr>
            <a:srgbClr val="F26B43"/>
          </p15:clr>
        </p15:guide>
        <p15:guide id="2" pos="576" userDrawn="1">
          <p15:clr>
            <a:srgbClr val="F26B43"/>
          </p15:clr>
        </p15:guide>
        <p15:guide id="3" pos="7104" userDrawn="1">
          <p15:clr>
            <a:srgbClr val="F26B43"/>
          </p15:clr>
        </p15:guide>
        <p15:guide id="4" orient="horz" pos="3744" userDrawn="1">
          <p15:clr>
            <a:srgbClr val="F26B43"/>
          </p15:clr>
        </p15:guide>
        <p15:guide id="5" pos="2760" userDrawn="1">
          <p15:clr>
            <a:srgbClr val="F26B43"/>
          </p15:clr>
        </p15:guide>
        <p15:guide id="6" pos="4944" userDrawn="1">
          <p15:clr>
            <a:srgbClr val="F26B43"/>
          </p15:clr>
        </p15:guide>
        <p15:guide id="7" orient="horz" pos="403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svg"/><Relationship Id="rId11" Type="http://schemas.openxmlformats.org/officeDocument/2006/relationships/image" Target="../media/image17.jpe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EDE512D6-1B42-4E1C-AEE3-478A340AC1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95870" y="137886"/>
            <a:ext cx="9157517" cy="2211258"/>
          </a:xfrm>
        </p:spPr>
        <p:txBody>
          <a:bodyPr rtlCol="0">
            <a:normAutofit fontScale="62500" lnSpcReduction="20000"/>
          </a:bodyPr>
          <a:lstStyle/>
          <a:p>
            <a:pPr rtl="0"/>
            <a:r>
              <a:rPr lang="pl-PL" dirty="0"/>
              <a:t>Podsumowanie: </a:t>
            </a:r>
          </a:p>
          <a:p>
            <a:pPr rtl="0"/>
            <a:r>
              <a:rPr lang="pl-PL" dirty="0"/>
              <a:t>pielgrzymka, wędrówka, tułaczka w poezji romantycznej</a:t>
            </a:r>
          </a:p>
        </p:txBody>
      </p:sp>
      <p:pic>
        <p:nvPicPr>
          <p:cNvPr id="12" name="Grafika 11" descr="Ilustracja przedstawiająca postać w kształcie ołówka ">
            <a:extLst>
              <a:ext uri="{FF2B5EF4-FFF2-40B4-BE49-F238E27FC236}">
                <a16:creationId xmlns:a16="http://schemas.microsoft.com/office/drawing/2014/main" id="{937FAC84-23F1-401F-A313-68AD63D601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1077964">
            <a:off x="1811563" y="4144102"/>
            <a:ext cx="1155789" cy="1971643"/>
          </a:xfrm>
          <a:prstGeom prst="rect">
            <a:avLst/>
          </a:prstGeom>
        </p:spPr>
      </p:pic>
      <p:pic>
        <p:nvPicPr>
          <p:cNvPr id="8" name="Grafika 7" descr="Ilustracja przedstawiająca postać w kształcie niebieskiej torby z artykułami szkolnymi ">
            <a:extLst>
              <a:ext uri="{FF2B5EF4-FFF2-40B4-BE49-F238E27FC236}">
                <a16:creationId xmlns:a16="http://schemas.microsoft.com/office/drawing/2014/main" id="{F3A63EAE-D921-4D74-B1C8-6D0E847DFD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22560" y="4391095"/>
            <a:ext cx="2483858" cy="1709233"/>
          </a:xfrm>
          <a:prstGeom prst="rect">
            <a:avLst/>
          </a:prstGeom>
        </p:spPr>
      </p:pic>
      <p:pic>
        <p:nvPicPr>
          <p:cNvPr id="10" name="Grafika 9" descr="Ilustracja przedstawiająca postać w kształcie purpurowej książki ">
            <a:extLst>
              <a:ext uri="{FF2B5EF4-FFF2-40B4-BE49-F238E27FC236}">
                <a16:creationId xmlns:a16="http://schemas.microsoft.com/office/drawing/2014/main" id="{8A4FC9B1-AAE5-49E7-9209-B1CD7DC8CD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6269620" y="4059937"/>
            <a:ext cx="1775352" cy="2059055"/>
          </a:xfrm>
          <a:prstGeom prst="rect">
            <a:avLst/>
          </a:prstGeom>
        </p:spPr>
      </p:pic>
      <p:pic>
        <p:nvPicPr>
          <p:cNvPr id="6" name="Grafika 5" descr="Ilustracja przedstawiająca postać w kształcie globusa ">
            <a:extLst>
              <a:ext uri="{FF2B5EF4-FFF2-40B4-BE49-F238E27FC236}">
                <a16:creationId xmlns:a16="http://schemas.microsoft.com/office/drawing/2014/main" id="{A1CF0450-3738-4D52-BF18-A90C1F16AC6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408174" y="4442978"/>
            <a:ext cx="2213723" cy="1748841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B5170462-4ECA-2104-1DD0-E5304CF17D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945" y="2125760"/>
            <a:ext cx="10801350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7550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owolny kształt: Kształt 14">
            <a:extLst>
              <a:ext uri="{FF2B5EF4-FFF2-40B4-BE49-F238E27FC236}">
                <a16:creationId xmlns:a16="http://schemas.microsoft.com/office/drawing/2014/main" id="{155DC304-4CC2-4AA6-99F0-241F19673C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79457" y="0"/>
            <a:ext cx="3981702" cy="6858000"/>
          </a:xfrm>
          <a:custGeom>
            <a:avLst/>
            <a:gdLst>
              <a:gd name="connsiteX0" fmla="*/ 2056998 w 4367464"/>
              <a:gd name="connsiteY0" fmla="*/ 0 h 6858000"/>
              <a:gd name="connsiteX1" fmla="*/ 4367464 w 4367464"/>
              <a:gd name="connsiteY1" fmla="*/ 0 h 6858000"/>
              <a:gd name="connsiteX2" fmla="*/ 4367464 w 4367464"/>
              <a:gd name="connsiteY2" fmla="*/ 6858000 h 6858000"/>
              <a:gd name="connsiteX3" fmla="*/ 2783919 w 4367464"/>
              <a:gd name="connsiteY3" fmla="*/ 6858000 h 6858000"/>
              <a:gd name="connsiteX4" fmla="*/ 2752534 w 4367464"/>
              <a:gd name="connsiteY4" fmla="*/ 6850757 h 6858000"/>
              <a:gd name="connsiteX5" fmla="*/ 0 w 4367464"/>
              <a:gd name="connsiteY5" fmla="*/ 3296654 h 6858000"/>
              <a:gd name="connsiteX6" fmla="*/ 1920467 w 4367464"/>
              <a:gd name="connsiteY6" fmla="*/ 69927 h 6858000"/>
              <a:gd name="connsiteX0" fmla="*/ 2056998 w 4367464"/>
              <a:gd name="connsiteY0" fmla="*/ 0 h 6858000"/>
              <a:gd name="connsiteX1" fmla="*/ 4367464 w 4367464"/>
              <a:gd name="connsiteY1" fmla="*/ 0 h 6858000"/>
              <a:gd name="connsiteX2" fmla="*/ 3981702 w 4367464"/>
              <a:gd name="connsiteY2" fmla="*/ 6843712 h 6858000"/>
              <a:gd name="connsiteX3" fmla="*/ 2783919 w 4367464"/>
              <a:gd name="connsiteY3" fmla="*/ 6858000 h 6858000"/>
              <a:gd name="connsiteX4" fmla="*/ 2752534 w 4367464"/>
              <a:gd name="connsiteY4" fmla="*/ 6850757 h 6858000"/>
              <a:gd name="connsiteX5" fmla="*/ 0 w 4367464"/>
              <a:gd name="connsiteY5" fmla="*/ 3296654 h 6858000"/>
              <a:gd name="connsiteX6" fmla="*/ 1920467 w 4367464"/>
              <a:gd name="connsiteY6" fmla="*/ 69927 h 6858000"/>
              <a:gd name="connsiteX7" fmla="*/ 2056998 w 4367464"/>
              <a:gd name="connsiteY7" fmla="*/ 0 h 6858000"/>
              <a:gd name="connsiteX0" fmla="*/ 2056998 w 3981702"/>
              <a:gd name="connsiteY0" fmla="*/ 28575 h 6886575"/>
              <a:gd name="connsiteX1" fmla="*/ 3881689 w 3981702"/>
              <a:gd name="connsiteY1" fmla="*/ 0 h 6886575"/>
              <a:gd name="connsiteX2" fmla="*/ 3981702 w 3981702"/>
              <a:gd name="connsiteY2" fmla="*/ 6872287 h 6886575"/>
              <a:gd name="connsiteX3" fmla="*/ 2783919 w 3981702"/>
              <a:gd name="connsiteY3" fmla="*/ 6886575 h 6886575"/>
              <a:gd name="connsiteX4" fmla="*/ 2752534 w 3981702"/>
              <a:gd name="connsiteY4" fmla="*/ 6879332 h 6886575"/>
              <a:gd name="connsiteX5" fmla="*/ 0 w 3981702"/>
              <a:gd name="connsiteY5" fmla="*/ 3325229 h 6886575"/>
              <a:gd name="connsiteX6" fmla="*/ 1920467 w 3981702"/>
              <a:gd name="connsiteY6" fmla="*/ 98502 h 6886575"/>
              <a:gd name="connsiteX7" fmla="*/ 2056998 w 3981702"/>
              <a:gd name="connsiteY7" fmla="*/ 28575 h 6886575"/>
              <a:gd name="connsiteX0" fmla="*/ 2056998 w 3981702"/>
              <a:gd name="connsiteY0" fmla="*/ 14287 h 6872287"/>
              <a:gd name="connsiteX1" fmla="*/ 3967414 w 3981702"/>
              <a:gd name="connsiteY1" fmla="*/ 0 h 6872287"/>
              <a:gd name="connsiteX2" fmla="*/ 3981702 w 3981702"/>
              <a:gd name="connsiteY2" fmla="*/ 6857999 h 6872287"/>
              <a:gd name="connsiteX3" fmla="*/ 2783919 w 3981702"/>
              <a:gd name="connsiteY3" fmla="*/ 6872287 h 6872287"/>
              <a:gd name="connsiteX4" fmla="*/ 2752534 w 3981702"/>
              <a:gd name="connsiteY4" fmla="*/ 6865044 h 6872287"/>
              <a:gd name="connsiteX5" fmla="*/ 0 w 3981702"/>
              <a:gd name="connsiteY5" fmla="*/ 3310941 h 6872287"/>
              <a:gd name="connsiteX6" fmla="*/ 1920467 w 3981702"/>
              <a:gd name="connsiteY6" fmla="*/ 84214 h 6872287"/>
              <a:gd name="connsiteX7" fmla="*/ 2056998 w 3981702"/>
              <a:gd name="connsiteY7" fmla="*/ 14287 h 6872287"/>
              <a:gd name="connsiteX0" fmla="*/ 2056998 w 4039095"/>
              <a:gd name="connsiteY0" fmla="*/ 14287 h 6872287"/>
              <a:gd name="connsiteX1" fmla="*/ 4038852 w 4039095"/>
              <a:gd name="connsiteY1" fmla="*/ 0 h 6872287"/>
              <a:gd name="connsiteX2" fmla="*/ 3981702 w 4039095"/>
              <a:gd name="connsiteY2" fmla="*/ 6857999 h 6872287"/>
              <a:gd name="connsiteX3" fmla="*/ 2783919 w 4039095"/>
              <a:gd name="connsiteY3" fmla="*/ 6872287 h 6872287"/>
              <a:gd name="connsiteX4" fmla="*/ 2752534 w 4039095"/>
              <a:gd name="connsiteY4" fmla="*/ 6865044 h 6872287"/>
              <a:gd name="connsiteX5" fmla="*/ 0 w 4039095"/>
              <a:gd name="connsiteY5" fmla="*/ 3310941 h 6872287"/>
              <a:gd name="connsiteX6" fmla="*/ 1920467 w 4039095"/>
              <a:gd name="connsiteY6" fmla="*/ 84214 h 6872287"/>
              <a:gd name="connsiteX7" fmla="*/ 2056998 w 4039095"/>
              <a:gd name="connsiteY7" fmla="*/ 14287 h 6872287"/>
              <a:gd name="connsiteX0" fmla="*/ 2056998 w 3981702"/>
              <a:gd name="connsiteY0" fmla="*/ 0 h 6858000"/>
              <a:gd name="connsiteX1" fmla="*/ 3953127 w 3981702"/>
              <a:gd name="connsiteY1" fmla="*/ 0 h 6858000"/>
              <a:gd name="connsiteX2" fmla="*/ 3981702 w 3981702"/>
              <a:gd name="connsiteY2" fmla="*/ 6843712 h 6858000"/>
              <a:gd name="connsiteX3" fmla="*/ 2783919 w 3981702"/>
              <a:gd name="connsiteY3" fmla="*/ 6858000 h 6858000"/>
              <a:gd name="connsiteX4" fmla="*/ 2752534 w 3981702"/>
              <a:gd name="connsiteY4" fmla="*/ 6850757 h 6858000"/>
              <a:gd name="connsiteX5" fmla="*/ 0 w 3981702"/>
              <a:gd name="connsiteY5" fmla="*/ 3296654 h 6858000"/>
              <a:gd name="connsiteX6" fmla="*/ 1920467 w 3981702"/>
              <a:gd name="connsiteY6" fmla="*/ 69927 h 6858000"/>
              <a:gd name="connsiteX7" fmla="*/ 2056998 w 3981702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81702" h="6858000">
                <a:moveTo>
                  <a:pt x="2056998" y="0"/>
                </a:moveTo>
                <a:lnTo>
                  <a:pt x="3953127" y="0"/>
                </a:lnTo>
                <a:cubicBezTo>
                  <a:pt x="3957890" y="2286000"/>
                  <a:pt x="3976939" y="4557712"/>
                  <a:pt x="3981702" y="6843712"/>
                </a:cubicBezTo>
                <a:lnTo>
                  <a:pt x="2783919" y="6858000"/>
                </a:lnTo>
                <a:lnTo>
                  <a:pt x="2752534" y="6850757"/>
                </a:lnTo>
                <a:cubicBezTo>
                  <a:pt x="1169639" y="6443496"/>
                  <a:pt x="0" y="5006667"/>
                  <a:pt x="0" y="3296654"/>
                </a:cubicBezTo>
                <a:cubicBezTo>
                  <a:pt x="0" y="1903310"/>
                  <a:pt x="776551" y="691340"/>
                  <a:pt x="1920467" y="69927"/>
                </a:cubicBezTo>
                <a:lnTo>
                  <a:pt x="205699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l-PL"/>
          </a:p>
        </p:txBody>
      </p:sp>
      <p:pic>
        <p:nvPicPr>
          <p:cNvPr id="10" name="Grafika 9" descr="Ilustracja przedstawiająca postać w kształcie niebieskiej torby z artykułami szkolnymi ">
            <a:extLst>
              <a:ext uri="{FF2B5EF4-FFF2-40B4-BE49-F238E27FC236}">
                <a16:creationId xmlns:a16="http://schemas.microsoft.com/office/drawing/2014/main" id="{6F5EC1ED-E527-4E5A-A0D8-3D0719060D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48159" y="2203704"/>
            <a:ext cx="3444298" cy="2422061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9AB2D8BB-A713-4C93-2A88-AA73779BE9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18" y="0"/>
            <a:ext cx="74898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1952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owolny kształt: Kształt 14">
            <a:extLst>
              <a:ext uri="{FF2B5EF4-FFF2-40B4-BE49-F238E27FC236}">
                <a16:creationId xmlns:a16="http://schemas.microsoft.com/office/drawing/2014/main" id="{868E2822-F0BF-D949-B8E2-C5C9D5994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-28576" y="0"/>
            <a:ext cx="3987118" cy="6867328"/>
          </a:xfrm>
          <a:custGeom>
            <a:avLst/>
            <a:gdLst>
              <a:gd name="connsiteX0" fmla="*/ 2056998 w 4367464"/>
              <a:gd name="connsiteY0" fmla="*/ 0 h 6858000"/>
              <a:gd name="connsiteX1" fmla="*/ 4367464 w 4367464"/>
              <a:gd name="connsiteY1" fmla="*/ 0 h 6858000"/>
              <a:gd name="connsiteX2" fmla="*/ 4367464 w 4367464"/>
              <a:gd name="connsiteY2" fmla="*/ 6858000 h 6858000"/>
              <a:gd name="connsiteX3" fmla="*/ 2783919 w 4367464"/>
              <a:gd name="connsiteY3" fmla="*/ 6858000 h 6858000"/>
              <a:gd name="connsiteX4" fmla="*/ 2752534 w 4367464"/>
              <a:gd name="connsiteY4" fmla="*/ 6850757 h 6858000"/>
              <a:gd name="connsiteX5" fmla="*/ 0 w 4367464"/>
              <a:gd name="connsiteY5" fmla="*/ 3296654 h 6858000"/>
              <a:gd name="connsiteX6" fmla="*/ 1920467 w 4367464"/>
              <a:gd name="connsiteY6" fmla="*/ 69927 h 6858000"/>
              <a:gd name="connsiteX0" fmla="*/ 2056998 w 4367464"/>
              <a:gd name="connsiteY0" fmla="*/ 0 h 6858000"/>
              <a:gd name="connsiteX1" fmla="*/ 4367464 w 4367464"/>
              <a:gd name="connsiteY1" fmla="*/ 0 h 6858000"/>
              <a:gd name="connsiteX2" fmla="*/ 3981702 w 4367464"/>
              <a:gd name="connsiteY2" fmla="*/ 6843712 h 6858000"/>
              <a:gd name="connsiteX3" fmla="*/ 2783919 w 4367464"/>
              <a:gd name="connsiteY3" fmla="*/ 6858000 h 6858000"/>
              <a:gd name="connsiteX4" fmla="*/ 2752534 w 4367464"/>
              <a:gd name="connsiteY4" fmla="*/ 6850757 h 6858000"/>
              <a:gd name="connsiteX5" fmla="*/ 0 w 4367464"/>
              <a:gd name="connsiteY5" fmla="*/ 3296654 h 6858000"/>
              <a:gd name="connsiteX6" fmla="*/ 1920467 w 4367464"/>
              <a:gd name="connsiteY6" fmla="*/ 69927 h 6858000"/>
              <a:gd name="connsiteX7" fmla="*/ 2056998 w 4367464"/>
              <a:gd name="connsiteY7" fmla="*/ 0 h 6858000"/>
              <a:gd name="connsiteX0" fmla="*/ 2056998 w 3981702"/>
              <a:gd name="connsiteY0" fmla="*/ 28575 h 6886575"/>
              <a:gd name="connsiteX1" fmla="*/ 3881689 w 3981702"/>
              <a:gd name="connsiteY1" fmla="*/ 0 h 6886575"/>
              <a:gd name="connsiteX2" fmla="*/ 3981702 w 3981702"/>
              <a:gd name="connsiteY2" fmla="*/ 6872287 h 6886575"/>
              <a:gd name="connsiteX3" fmla="*/ 2783919 w 3981702"/>
              <a:gd name="connsiteY3" fmla="*/ 6886575 h 6886575"/>
              <a:gd name="connsiteX4" fmla="*/ 2752534 w 3981702"/>
              <a:gd name="connsiteY4" fmla="*/ 6879332 h 6886575"/>
              <a:gd name="connsiteX5" fmla="*/ 0 w 3981702"/>
              <a:gd name="connsiteY5" fmla="*/ 3325229 h 6886575"/>
              <a:gd name="connsiteX6" fmla="*/ 1920467 w 3981702"/>
              <a:gd name="connsiteY6" fmla="*/ 98502 h 6886575"/>
              <a:gd name="connsiteX7" fmla="*/ 2056998 w 3981702"/>
              <a:gd name="connsiteY7" fmla="*/ 28575 h 6886575"/>
              <a:gd name="connsiteX0" fmla="*/ 2056998 w 3981702"/>
              <a:gd name="connsiteY0" fmla="*/ 14287 h 6872287"/>
              <a:gd name="connsiteX1" fmla="*/ 3967414 w 3981702"/>
              <a:gd name="connsiteY1" fmla="*/ 0 h 6872287"/>
              <a:gd name="connsiteX2" fmla="*/ 3981702 w 3981702"/>
              <a:gd name="connsiteY2" fmla="*/ 6857999 h 6872287"/>
              <a:gd name="connsiteX3" fmla="*/ 2783919 w 3981702"/>
              <a:gd name="connsiteY3" fmla="*/ 6872287 h 6872287"/>
              <a:gd name="connsiteX4" fmla="*/ 2752534 w 3981702"/>
              <a:gd name="connsiteY4" fmla="*/ 6865044 h 6872287"/>
              <a:gd name="connsiteX5" fmla="*/ 0 w 3981702"/>
              <a:gd name="connsiteY5" fmla="*/ 3310941 h 6872287"/>
              <a:gd name="connsiteX6" fmla="*/ 1920467 w 3981702"/>
              <a:gd name="connsiteY6" fmla="*/ 84214 h 6872287"/>
              <a:gd name="connsiteX7" fmla="*/ 2056998 w 3981702"/>
              <a:gd name="connsiteY7" fmla="*/ 14287 h 6872287"/>
              <a:gd name="connsiteX0" fmla="*/ 2056998 w 4039095"/>
              <a:gd name="connsiteY0" fmla="*/ 14287 h 6872287"/>
              <a:gd name="connsiteX1" fmla="*/ 4038852 w 4039095"/>
              <a:gd name="connsiteY1" fmla="*/ 0 h 6872287"/>
              <a:gd name="connsiteX2" fmla="*/ 3981702 w 4039095"/>
              <a:gd name="connsiteY2" fmla="*/ 6857999 h 6872287"/>
              <a:gd name="connsiteX3" fmla="*/ 2783919 w 4039095"/>
              <a:gd name="connsiteY3" fmla="*/ 6872287 h 6872287"/>
              <a:gd name="connsiteX4" fmla="*/ 2752534 w 4039095"/>
              <a:gd name="connsiteY4" fmla="*/ 6865044 h 6872287"/>
              <a:gd name="connsiteX5" fmla="*/ 0 w 4039095"/>
              <a:gd name="connsiteY5" fmla="*/ 3310941 h 6872287"/>
              <a:gd name="connsiteX6" fmla="*/ 1920467 w 4039095"/>
              <a:gd name="connsiteY6" fmla="*/ 84214 h 6872287"/>
              <a:gd name="connsiteX7" fmla="*/ 2056998 w 4039095"/>
              <a:gd name="connsiteY7" fmla="*/ 14287 h 6872287"/>
              <a:gd name="connsiteX0" fmla="*/ 2056998 w 3981702"/>
              <a:gd name="connsiteY0" fmla="*/ 0 h 6858000"/>
              <a:gd name="connsiteX1" fmla="*/ 3953127 w 3981702"/>
              <a:gd name="connsiteY1" fmla="*/ 0 h 6858000"/>
              <a:gd name="connsiteX2" fmla="*/ 3981702 w 3981702"/>
              <a:gd name="connsiteY2" fmla="*/ 6843712 h 6858000"/>
              <a:gd name="connsiteX3" fmla="*/ 2783919 w 3981702"/>
              <a:gd name="connsiteY3" fmla="*/ 6858000 h 6858000"/>
              <a:gd name="connsiteX4" fmla="*/ 2752534 w 3981702"/>
              <a:gd name="connsiteY4" fmla="*/ 6850757 h 6858000"/>
              <a:gd name="connsiteX5" fmla="*/ 0 w 3981702"/>
              <a:gd name="connsiteY5" fmla="*/ 3296654 h 6858000"/>
              <a:gd name="connsiteX6" fmla="*/ 1920467 w 3981702"/>
              <a:gd name="connsiteY6" fmla="*/ 69927 h 6858000"/>
              <a:gd name="connsiteX7" fmla="*/ 2056998 w 3981702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81702" h="6858000">
                <a:moveTo>
                  <a:pt x="2056998" y="0"/>
                </a:moveTo>
                <a:lnTo>
                  <a:pt x="3953127" y="0"/>
                </a:lnTo>
                <a:cubicBezTo>
                  <a:pt x="3957890" y="2286000"/>
                  <a:pt x="3976939" y="4557712"/>
                  <a:pt x="3981702" y="6843712"/>
                </a:cubicBezTo>
                <a:lnTo>
                  <a:pt x="2783919" y="6858000"/>
                </a:lnTo>
                <a:lnTo>
                  <a:pt x="2752534" y="6850757"/>
                </a:lnTo>
                <a:cubicBezTo>
                  <a:pt x="1169639" y="6443496"/>
                  <a:pt x="0" y="5006667"/>
                  <a:pt x="0" y="3296654"/>
                </a:cubicBezTo>
                <a:cubicBezTo>
                  <a:pt x="0" y="1903310"/>
                  <a:pt x="776551" y="691340"/>
                  <a:pt x="1920467" y="69927"/>
                </a:cubicBezTo>
                <a:lnTo>
                  <a:pt x="2056998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l-PL"/>
          </a:p>
        </p:txBody>
      </p:sp>
      <p:pic>
        <p:nvPicPr>
          <p:cNvPr id="5" name="Grafika 4" descr="Ilustracja przedstawiająca postać w kształcie purpurowej książki">
            <a:extLst>
              <a:ext uri="{FF2B5EF4-FFF2-40B4-BE49-F238E27FC236}">
                <a16:creationId xmlns:a16="http://schemas.microsoft.com/office/drawing/2014/main" id="{66D65075-912A-0B45-A895-6C8FA62F34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688912" y="2074690"/>
            <a:ext cx="2240025" cy="2708619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7DD36094-3173-E893-9CE0-7830BC5658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852" y="9328"/>
            <a:ext cx="54117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4736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wal 6">
            <a:extLst>
              <a:ext uri="{FF2B5EF4-FFF2-40B4-BE49-F238E27FC236}">
                <a16:creationId xmlns:a16="http://schemas.microsoft.com/office/drawing/2014/main" id="{B4E64823-B1F6-4468-BC94-C8D367BF35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37692" y="1714500"/>
            <a:ext cx="3429000" cy="3429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/>
          </a:p>
        </p:txBody>
      </p:sp>
      <p:pic>
        <p:nvPicPr>
          <p:cNvPr id="9" name="Grafika 8" descr="Ilustracja przedstawiająca postać w kształcie globusa ">
            <a:extLst>
              <a:ext uri="{FF2B5EF4-FFF2-40B4-BE49-F238E27FC236}">
                <a16:creationId xmlns:a16="http://schemas.microsoft.com/office/drawing/2014/main" id="{ABDECD10-E1E7-4208-B869-09373BB9DB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29672" y="2491609"/>
            <a:ext cx="2645040" cy="2089582"/>
          </a:xfrm>
          <a:prstGeom prst="rect">
            <a:avLst/>
          </a:prstGeo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C1723411-95AB-E5C3-F1A9-FF7D3380C2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527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ABFDB933-836F-2C9F-AF6A-0AA8EF80E0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225" y="923925"/>
            <a:ext cx="4716393" cy="3747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2246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E9A2FFE3-A7C7-9249-96D4-8D9AC15E015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766313" y="1490870"/>
            <a:ext cx="1828800" cy="4891642"/>
          </a:xfrm>
        </p:spPr>
        <p:txBody>
          <a:bodyPr rtlCol="0">
            <a:normAutofit/>
          </a:bodyPr>
          <a:lstStyle/>
          <a:p>
            <a:pPr rtl="0"/>
            <a:endParaRPr lang="pl-PL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E95C016D-F8EC-4A9C-4829-72EE0A8958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114" y="2633870"/>
            <a:ext cx="5551306" cy="4224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0C854ABE-7A41-075A-D867-FFD9BFC013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1977" y="1219200"/>
            <a:ext cx="3888423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4939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2E089901-0028-451D-BEFF-E66F1CA09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1" y="1152579"/>
            <a:ext cx="6857999" cy="685800"/>
          </a:xfrm>
        </p:spPr>
        <p:txBody>
          <a:bodyPr rtlCol="0">
            <a:normAutofit fontScale="90000"/>
          </a:bodyPr>
          <a:lstStyle/>
          <a:p>
            <a:pPr rtl="0"/>
            <a:r>
              <a:rPr lang="pl-PL" dirty="0"/>
              <a:t>Praca w grupach (każda grupa opracowuje poniższe pytania)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D3379B97-A3DA-7541-9D49-39EC686F9E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rtlCol="0"/>
          <a:lstStyle/>
          <a:p>
            <a:pPr rtl="0">
              <a:lnSpc>
                <a:spcPts val="2800"/>
              </a:lnSpc>
            </a:pPr>
            <a:r>
              <a:rPr lang="pl-PL" dirty="0"/>
              <a:t>1. Porównaj kreację artysty w utworach.</a:t>
            </a:r>
          </a:p>
          <a:p>
            <a:pPr rtl="0">
              <a:lnSpc>
                <a:spcPts val="2800"/>
              </a:lnSpc>
            </a:pPr>
            <a:r>
              <a:rPr lang="pl-PL" dirty="0"/>
              <a:t>2. Opisz motyw nostalgii w dziełach.</a:t>
            </a:r>
          </a:p>
          <a:p>
            <a:pPr rtl="0">
              <a:lnSpc>
                <a:spcPts val="2800"/>
              </a:lnSpc>
            </a:pP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Określ typ liryki, opisz podmiot liryczny i adresata.</a:t>
            </a:r>
          </a:p>
          <a:p>
            <a:pPr rtl="0">
              <a:lnSpc>
                <a:spcPts val="2800"/>
              </a:lnSpc>
            </a:pPr>
            <a:r>
              <a:rPr lang="pl-PL" dirty="0"/>
              <a:t>4. Opisz uczucia osoby mówiącej, wskaż cytaty.</a:t>
            </a:r>
          </a:p>
          <a:p>
            <a:pPr rtl="0">
              <a:lnSpc>
                <a:spcPts val="2800"/>
              </a:lnSpc>
            </a:pP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Omów motyw mogiły, zinterpretuj tytuły.</a:t>
            </a:r>
          </a:p>
          <a:p>
            <a:pPr rtl="0">
              <a:lnSpc>
                <a:spcPts val="2800"/>
              </a:lnSpc>
            </a:pPr>
            <a:r>
              <a:rPr lang="pl-PL" dirty="0"/>
              <a:t>6. Wskaż po 5 środków stylistycznych (z cytatami). Które służą kreacji świata przedstawionego, a które ukazują emocje?</a:t>
            </a:r>
            <a:endParaRPr lang="pl-PL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rtl="0"/>
            <a:endParaRPr lang="pl-PL" dirty="0"/>
          </a:p>
          <a:p>
            <a:pPr rtl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6933529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back to school">
      <a:dk1>
        <a:sysClr val="windowText" lastClr="000000"/>
      </a:dk1>
      <a:lt1>
        <a:sysClr val="window" lastClr="FFFFFF"/>
      </a:lt1>
      <a:dk2>
        <a:srgbClr val="445EA2"/>
      </a:dk2>
      <a:lt2>
        <a:srgbClr val="EBEBEB"/>
      </a:lt2>
      <a:accent1>
        <a:srgbClr val="4495A2"/>
      </a:accent1>
      <a:accent2>
        <a:srgbClr val="7CA655"/>
      </a:accent2>
      <a:accent3>
        <a:srgbClr val="DFB240"/>
      </a:accent3>
      <a:accent4>
        <a:srgbClr val="DF8C40"/>
      </a:accent4>
      <a:accent5>
        <a:srgbClr val="DF5D40"/>
      </a:accent5>
      <a:accent6>
        <a:srgbClr val="8760AD"/>
      </a:accent6>
      <a:hlink>
        <a:srgbClr val="DF5D40"/>
      </a:hlink>
      <a:folHlink>
        <a:srgbClr val="8760AD"/>
      </a:folHlink>
    </a:clrScheme>
    <a:fontScheme name="Custom 30">
      <a:majorFont>
        <a:latin typeface="Kristen ITC"/>
        <a:ea typeface=""/>
        <a:cs typeface=""/>
      </a:majorFont>
      <a:minorFont>
        <a:latin typeface="Quire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6870174_TF45015601_Win32" id="{14C03176-BBBF-4C97-B9C9-28C5B0F02324}" vid="{A7038614-C20C-40D4-B472-1AF9F4DD2507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700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004EE7CA-01E4-4C36-A155-A254FEC02701}">
  <we:reference id="wa104178141" version="4.3.3.0" store="en-US" storeType="OMEX"/>
  <we:alternateReferences>
    <we:reference id="wa104178141" version="4.3.3.0" store="WA104178141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60F07EB6-DDE3-49D2-9047-A171C0D29C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8431A9B-4B87-4F2F-AB9E-CAE6A6729B8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84EED2D-C894-47C4-9CDD-55EC03B2713B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Dzień otwarty w szkole — prezentacja</Template>
  <TotalTime>19</TotalTime>
  <Words>95</Words>
  <Application>Microsoft Office PowerPoint</Application>
  <PresentationFormat>Panoramiczny</PresentationFormat>
  <Paragraphs>15</Paragraphs>
  <Slides>6</Slides>
  <Notes>6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0" baseType="lpstr">
      <vt:lpstr>Arial</vt:lpstr>
      <vt:lpstr>Calibri</vt:lpstr>
      <vt:lpstr>Quire Sans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Praca w grupach (każda grupa opracowuje poniższe pytania)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Izabela Drężek</dc:creator>
  <cp:lastModifiedBy>Izabela Drężek</cp:lastModifiedBy>
  <cp:revision>2</cp:revision>
  <dcterms:created xsi:type="dcterms:W3CDTF">2025-03-21T09:13:50Z</dcterms:created>
  <dcterms:modified xsi:type="dcterms:W3CDTF">2025-04-02T05:56:10Z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