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</p:sldIdLst>
  <p:sldSz cx="12192000" cy="6858000"/>
  <p:notesSz cx="6858000" cy="9144000"/>
  <p:defaultTextStyle>
    <a:defPPr rtl="0"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00000000-0000-0000-0000-000000000000}" name="Author" initials="A" userId="Author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5B8BF"/>
    <a:srgbClr val="58696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98" autoAdjust="0"/>
    <p:restoredTop sz="94717" autoAdjust="0"/>
  </p:normalViewPr>
  <p:slideViewPr>
    <p:cSldViewPr snapToGrid="0">
      <p:cViewPr varScale="1">
        <p:scale>
          <a:sx n="106" d="100"/>
          <a:sy n="106" d="100"/>
        </p:scale>
        <p:origin x="678" y="9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6" d="100"/>
          <a:sy n="86" d="100"/>
        </p:scale>
        <p:origin x="3822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microsoft.com/office/2018/10/relationships/authors" Target="author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>
            <a:extLst>
              <a:ext uri="{FF2B5EF4-FFF2-40B4-BE49-F238E27FC236}">
                <a16:creationId xmlns:a16="http://schemas.microsoft.com/office/drawing/2014/main" id="{51A50702-3C68-4B14-B819-72B57D27F94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EF0F4880-E690-44D0-8356-A9E7BDBAB09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ABECEF3-8D4C-498E-B3A4-1F74F6F2E6F9}" type="datetime1">
              <a:rPr lang="pl-PL" smtClean="0"/>
              <a:t>14.11.2024</a:t>
            </a:fld>
            <a:endParaRPr lang="pl-PL" dirty="0"/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26B4ACF6-39FD-4B08-A7D5-5BFDC37B462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/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AF7C9FD2-2C57-4DE7-8EA4-86DEE80B988D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00AC623C-86E0-4A85-83FB-F4A716956FD4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69395559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główek — symbol zastępczy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3" name="Data — symbol zastępcz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C2EFA0-D27B-44BE-BB6A-3F23A074A4C3}" type="datetime1">
              <a:rPr lang="pl-PL" smtClean="0"/>
              <a:pPr/>
              <a:t>14.11.2024</a:t>
            </a:fld>
            <a:endParaRPr lang="pl-PL" dirty="0"/>
          </a:p>
        </p:txBody>
      </p:sp>
      <p:sp>
        <p:nvSpPr>
          <p:cNvPr id="4" name="Obraz slajdu — symbol zastępczy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pl-PL" noProof="0"/>
          </a:p>
        </p:txBody>
      </p:sp>
      <p:sp>
        <p:nvSpPr>
          <p:cNvPr id="5" name="Notatki — symbol zastępcz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pl-PL" noProof="0"/>
              <a:t>Kliknij, aby edytować style wzorców tekstu</a:t>
            </a:r>
          </a:p>
          <a:p>
            <a:pPr lvl="1" rtl="0"/>
            <a:r>
              <a:rPr lang="pl-PL" noProof="0"/>
              <a:t>Drugi poziom</a:t>
            </a:r>
          </a:p>
          <a:p>
            <a:pPr lvl="2" rtl="0"/>
            <a:r>
              <a:rPr lang="pl-PL" noProof="0"/>
              <a:t>Trzeci poziom</a:t>
            </a:r>
          </a:p>
          <a:p>
            <a:pPr lvl="3" rtl="0"/>
            <a:r>
              <a:rPr lang="pl-PL" noProof="0"/>
              <a:t>Czwarty poziom</a:t>
            </a:r>
          </a:p>
          <a:p>
            <a:pPr lvl="4" rtl="0"/>
            <a:r>
              <a:rPr lang="pl-PL" noProof="0"/>
              <a:t>Piąty poziom</a:t>
            </a:r>
          </a:p>
        </p:txBody>
      </p:sp>
      <p:sp>
        <p:nvSpPr>
          <p:cNvPr id="6" name="Stopka — symbol zastępczy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pl-PL" noProof="0"/>
          </a:p>
        </p:txBody>
      </p:sp>
      <p:sp>
        <p:nvSpPr>
          <p:cNvPr id="7" name="Numer slajdu — symbol zastępczy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C37D7554-D10C-4E29-B8E6-BB7111FA614F}" type="slidenum">
              <a:rPr lang="pl-PL" noProof="0" smtClean="0"/>
              <a:t>‹#›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5173470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pl-PL" smtClean="0"/>
              <a:t>1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33423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raz slajdu — symbol zastępczy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atki — symbol zastępczy 2"/>
          <p:cNvSpPr>
            <a:spLocks noGrp="1"/>
          </p:cNvSpPr>
          <p:nvPr>
            <p:ph type="body" idx="1"/>
          </p:nvPr>
        </p:nvSpPr>
        <p:spPr/>
        <p:txBody>
          <a:bodyPr rtlCol="0"/>
          <a:lstStyle/>
          <a:p>
            <a:pPr rtl="0"/>
            <a:endParaRPr lang="pl-PL" noProof="0" dirty="0"/>
          </a:p>
        </p:txBody>
      </p:sp>
      <p:sp>
        <p:nvSpPr>
          <p:cNvPr id="4" name="Numer slajdu — symbol zastępczy 3"/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/>
          <a:p>
            <a:pPr rtl="0"/>
            <a:fld id="{C37D7554-D10C-4E29-B8E6-BB7111FA614F}" type="slidenum">
              <a:rPr lang="pl-PL" smtClean="0"/>
              <a:t>2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488358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pl-PL" smtClean="0"/>
              <a:t>3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0259563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noProof="0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pl-PL" smtClean="0"/>
              <a:t>4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25298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slajd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Symbol zastępczy notatek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l-PL" dirty="0"/>
          </a:p>
        </p:txBody>
      </p:sp>
      <p:sp>
        <p:nvSpPr>
          <p:cNvPr id="4" name="Symbol zastępczy numeru slajdu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C37D7554-D10C-4E29-B8E6-BB7111FA614F}" type="slidenum">
              <a:rPr lang="pl-PL" noProof="0" smtClean="0"/>
              <a:t>6</a:t>
            </a:fld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34794995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ytuł 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rostokąt 6">
            <a:extLst>
              <a:ext uri="{FF2B5EF4-FFF2-40B4-BE49-F238E27FC236}">
                <a16:creationId xmlns:a16="http://schemas.microsoft.com/office/drawing/2014/main" id="{065C9C5B-BBA9-42AB-806E-92FC22E19CBA}"/>
              </a:ext>
            </a:extLst>
          </p:cNvPr>
          <p:cNvSpPr/>
          <p:nvPr userDrawn="1"/>
        </p:nvSpPr>
        <p:spPr>
          <a:xfrm>
            <a:off x="-1" y="0"/>
            <a:ext cx="9037469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1" name="Obraz — symbol zastępczy 10">
            <a:extLst>
              <a:ext uri="{FF2B5EF4-FFF2-40B4-BE49-F238E27FC236}">
                <a16:creationId xmlns:a16="http://schemas.microsoft.com/office/drawing/2014/main" id="{AF30CF48-DD5D-4C81-BA7E-470DCBA61E62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2476500" y="622103"/>
            <a:ext cx="9715500" cy="3720928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cxnSp>
        <p:nvCxnSpPr>
          <p:cNvPr id="15" name="Łącznik prosty 14">
            <a:extLst>
              <a:ext uri="{FF2B5EF4-FFF2-40B4-BE49-F238E27FC236}">
                <a16:creationId xmlns:a16="http://schemas.microsoft.com/office/drawing/2014/main" id="{E7E08E4E-686B-490D-8EA1-DDC9F1BC7C24}"/>
              </a:ext>
            </a:extLst>
          </p:cNvPr>
          <p:cNvCxnSpPr>
            <a:cxnSpLocks/>
          </p:cNvCxnSpPr>
          <p:nvPr userDrawn="1"/>
        </p:nvCxnSpPr>
        <p:spPr>
          <a:xfrm>
            <a:off x="739466" y="0"/>
            <a:ext cx="0" cy="6187736"/>
          </a:xfrm>
          <a:prstGeom prst="line">
            <a:avLst/>
          </a:prstGeom>
          <a:ln w="19050">
            <a:solidFill>
              <a:schemeClr val="accent5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kst — symbol zastępczy 12">
            <a:extLst>
              <a:ext uri="{FF2B5EF4-FFF2-40B4-BE49-F238E27FC236}">
                <a16:creationId xmlns:a16="http://schemas.microsoft.com/office/drawing/2014/main" id="{C78B2B3F-3573-4632-872A-ADB36AF4125A}"/>
              </a:ext>
            </a:extLst>
          </p:cNvPr>
          <p:cNvSpPr>
            <a:spLocks noGrp="1"/>
          </p:cNvSpPr>
          <p:nvPr>
            <p:ph type="body" sz="quarter" idx="12" hasCustomPrompt="1"/>
          </p:nvPr>
        </p:nvSpPr>
        <p:spPr>
          <a:xfrm>
            <a:off x="6359337" y="5779363"/>
            <a:ext cx="2459114" cy="685430"/>
          </a:xfrm>
          <a:prstGeom prst="rect">
            <a:avLst/>
          </a:prstGeom>
        </p:spPr>
        <p:txBody>
          <a:bodyPr rtlCol="0" anchor="ctr"/>
          <a:lstStyle>
            <a:lvl1pPr marL="0" indent="0" algn="r">
              <a:lnSpc>
                <a:spcPct val="80000"/>
              </a:lnSpc>
              <a:spcBef>
                <a:spcPts val="0"/>
              </a:spcBef>
              <a:buNone/>
              <a:defRPr sz="1800" spc="100" baseline="0">
                <a:solidFill>
                  <a:schemeClr val="accent5">
                    <a:lumMod val="20000"/>
                    <a:lumOff val="8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nazwę</a:t>
            </a:r>
          </a:p>
        </p:txBody>
      </p:sp>
      <p:sp>
        <p:nvSpPr>
          <p:cNvPr id="12" name="Tekst — symbol zastępczy 12">
            <a:extLst>
              <a:ext uri="{FF2B5EF4-FFF2-40B4-BE49-F238E27FC236}">
                <a16:creationId xmlns:a16="http://schemas.microsoft.com/office/drawing/2014/main" id="{6FF5EE2F-D68A-4C3C-A342-4C0CE6CE20CB}"/>
              </a:ext>
            </a:extLst>
          </p:cNvPr>
          <p:cNvSpPr>
            <a:spLocks noGrp="1"/>
          </p:cNvSpPr>
          <p:nvPr>
            <p:ph type="body" sz="quarter" idx="13" hasCustomPrompt="1"/>
          </p:nvPr>
        </p:nvSpPr>
        <p:spPr>
          <a:xfrm>
            <a:off x="9299663" y="5791178"/>
            <a:ext cx="2459114" cy="685429"/>
          </a:xfrm>
          <a:prstGeom prst="rect">
            <a:avLst/>
          </a:prstGeom>
        </p:spPr>
        <p:txBody>
          <a:bodyPr rtlCol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cap="all" spc="100" baseline="0">
                <a:solidFill>
                  <a:schemeClr val="accent1"/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52DB723-8435-4F35-BF55-AFB7DC8FD4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95205" y="4965134"/>
            <a:ext cx="4333088" cy="1596004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80000"/>
              </a:lnSpc>
              <a:defRPr sz="5000" spc="100" baseline="0"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pl-PL" noProof="0"/>
              <a:t>Kliknij, aby dodać tytuł</a:t>
            </a:r>
          </a:p>
        </p:txBody>
      </p:sp>
    </p:spTree>
    <p:extLst>
      <p:ext uri="{BB962C8B-B14F-4D97-AF65-F5344CB8AC3E}">
        <p14:creationId xmlns:p14="http://schemas.microsoft.com/office/powerpoint/2010/main" val="21675803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ównanie firmy Contoso z Konkurencj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Obraz — symbol zastępczy 10">
            <a:extLst>
              <a:ext uri="{FF2B5EF4-FFF2-40B4-BE49-F238E27FC236}">
                <a16:creationId xmlns:a16="http://schemas.microsoft.com/office/drawing/2014/main" id="{995D6E1F-61DD-45C8-BD0F-87774F3858F1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2A3F1E30-78A1-4D04-868B-2FF65A0CDB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0A92EE5A-2D26-4A38-BF97-6266BFC42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1" name="Zawartość — symbol zastępczy 15">
            <a:extLst>
              <a:ext uri="{FF2B5EF4-FFF2-40B4-BE49-F238E27FC236}">
                <a16:creationId xmlns:a16="http://schemas.microsoft.com/office/drawing/2014/main" id="{716CE84D-B2FA-4712-9112-9A6349EE051E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1008686" y="2921932"/>
            <a:ext cx="4114800" cy="126881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3" name="Zawartość — symbol zastępczy 15">
            <a:extLst>
              <a:ext uri="{FF2B5EF4-FFF2-40B4-BE49-F238E27FC236}">
                <a16:creationId xmlns:a16="http://schemas.microsoft.com/office/drawing/2014/main" id="{5EB29FAF-F8EE-4156-8E07-E14DFBABA091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1008686" y="4327267"/>
            <a:ext cx="4114800" cy="126881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FC5BC42-EC33-40D4-8189-69F1D23ADE0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08686" y="1516597"/>
            <a:ext cx="3980182" cy="1268810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998323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stor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5" name="Tekst — symbol zastępczy 14">
            <a:extLst>
              <a:ext uri="{FF2B5EF4-FFF2-40B4-BE49-F238E27FC236}">
                <a16:creationId xmlns:a16="http://schemas.microsoft.com/office/drawing/2014/main" id="{09C0924B-E154-4A9E-830A-0CED0F96BA6D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171234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6" name="Tekst — symbol zastępczy 14">
            <a:extLst>
              <a:ext uri="{FF2B5EF4-FFF2-40B4-BE49-F238E27FC236}">
                <a16:creationId xmlns:a16="http://schemas.microsoft.com/office/drawing/2014/main" id="{09FC371A-791E-4A18-A05F-62DAAB144FE0}"/>
              </a:ext>
            </a:extLst>
          </p:cNvPr>
          <p:cNvSpPr>
            <a:spLocks noGrp="1"/>
          </p:cNvSpPr>
          <p:nvPr>
            <p:ph type="body" sz="quarter" idx="18" hasCustomPrompt="1"/>
          </p:nvPr>
        </p:nvSpPr>
        <p:spPr>
          <a:xfrm>
            <a:off x="250176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7" name="Tekst — symbol zastępczy 14">
            <a:extLst>
              <a:ext uri="{FF2B5EF4-FFF2-40B4-BE49-F238E27FC236}">
                <a16:creationId xmlns:a16="http://schemas.microsoft.com/office/drawing/2014/main" id="{7370EA53-C218-4777-8992-DFE61FD94A52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329117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8" name="Tekst — symbol zastępczy 14">
            <a:extLst>
              <a:ext uri="{FF2B5EF4-FFF2-40B4-BE49-F238E27FC236}">
                <a16:creationId xmlns:a16="http://schemas.microsoft.com/office/drawing/2014/main" id="{52263598-CA5C-4D32-8005-69A3003C53F0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408059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9" name="Tekst — symbol zastępczy 14">
            <a:extLst>
              <a:ext uri="{FF2B5EF4-FFF2-40B4-BE49-F238E27FC236}">
                <a16:creationId xmlns:a16="http://schemas.microsoft.com/office/drawing/2014/main" id="{04255F76-4757-4D5C-80D7-A3307CEBC13D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4810807" y="3093970"/>
            <a:ext cx="61531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0" name="Tekst — symbol zastępczy 14">
            <a:extLst>
              <a:ext uri="{FF2B5EF4-FFF2-40B4-BE49-F238E27FC236}">
                <a16:creationId xmlns:a16="http://schemas.microsoft.com/office/drawing/2014/main" id="{6948AE7E-55CC-4F22-9239-099E8E8EF216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565942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1" name="Tekst — symbol zastępczy 14">
            <a:extLst>
              <a:ext uri="{FF2B5EF4-FFF2-40B4-BE49-F238E27FC236}">
                <a16:creationId xmlns:a16="http://schemas.microsoft.com/office/drawing/2014/main" id="{D91E6446-232F-4870-8335-C708DDB3E7B0}"/>
              </a:ext>
            </a:extLst>
          </p:cNvPr>
          <p:cNvSpPr>
            <a:spLocks noGrp="1"/>
          </p:cNvSpPr>
          <p:nvPr>
            <p:ph type="body" sz="quarter" idx="23" hasCustomPrompt="1"/>
          </p:nvPr>
        </p:nvSpPr>
        <p:spPr>
          <a:xfrm>
            <a:off x="644883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2" name="Tekst — symbol zastępczy 14">
            <a:extLst>
              <a:ext uri="{FF2B5EF4-FFF2-40B4-BE49-F238E27FC236}">
                <a16:creationId xmlns:a16="http://schemas.microsoft.com/office/drawing/2014/main" id="{6A3A8254-B2DC-4C36-8E81-397E7CB3EC04}"/>
              </a:ext>
            </a:extLst>
          </p:cNvPr>
          <p:cNvSpPr>
            <a:spLocks noGrp="1"/>
          </p:cNvSpPr>
          <p:nvPr>
            <p:ph type="body" sz="quarter" idx="24" hasCustomPrompt="1"/>
          </p:nvPr>
        </p:nvSpPr>
        <p:spPr>
          <a:xfrm>
            <a:off x="723825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3" name="Tekst — symbol zastępczy 14">
            <a:extLst>
              <a:ext uri="{FF2B5EF4-FFF2-40B4-BE49-F238E27FC236}">
                <a16:creationId xmlns:a16="http://schemas.microsoft.com/office/drawing/2014/main" id="{048C7215-4A75-4BF9-96EC-BEA9AA1239CC}"/>
              </a:ext>
            </a:extLst>
          </p:cNvPr>
          <p:cNvSpPr>
            <a:spLocks noGrp="1"/>
          </p:cNvSpPr>
          <p:nvPr>
            <p:ph type="body" sz="quarter" idx="25" hasCustomPrompt="1"/>
          </p:nvPr>
        </p:nvSpPr>
        <p:spPr>
          <a:xfrm>
            <a:off x="802766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4" name="Tekst — symbol zastępczy 14">
            <a:extLst>
              <a:ext uri="{FF2B5EF4-FFF2-40B4-BE49-F238E27FC236}">
                <a16:creationId xmlns:a16="http://schemas.microsoft.com/office/drawing/2014/main" id="{C2FA34D0-4280-4201-9E40-5FE0D81D7DCC}"/>
              </a:ext>
            </a:extLst>
          </p:cNvPr>
          <p:cNvSpPr>
            <a:spLocks noGrp="1"/>
          </p:cNvSpPr>
          <p:nvPr>
            <p:ph type="body" sz="quarter" idx="26" hasCustomPrompt="1"/>
          </p:nvPr>
        </p:nvSpPr>
        <p:spPr>
          <a:xfrm>
            <a:off x="8817081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5" name="Tekst — symbol zastępczy 14">
            <a:extLst>
              <a:ext uri="{FF2B5EF4-FFF2-40B4-BE49-F238E27FC236}">
                <a16:creationId xmlns:a16="http://schemas.microsoft.com/office/drawing/2014/main" id="{BD0D6DFA-0AE8-42A3-ADA8-785B98B99E41}"/>
              </a:ext>
            </a:extLst>
          </p:cNvPr>
          <p:cNvSpPr>
            <a:spLocks noGrp="1"/>
          </p:cNvSpPr>
          <p:nvPr>
            <p:ph type="body" sz="quarter" idx="27" hasCustomPrompt="1"/>
          </p:nvPr>
        </p:nvSpPr>
        <p:spPr>
          <a:xfrm>
            <a:off x="9606496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6" name="Tekst — symbol zastępczy 14">
            <a:extLst>
              <a:ext uri="{FF2B5EF4-FFF2-40B4-BE49-F238E27FC236}">
                <a16:creationId xmlns:a16="http://schemas.microsoft.com/office/drawing/2014/main" id="{7E475D18-842D-4508-9049-99A36DA3895D}"/>
              </a:ext>
            </a:extLst>
          </p:cNvPr>
          <p:cNvSpPr>
            <a:spLocks noGrp="1"/>
          </p:cNvSpPr>
          <p:nvPr>
            <p:ph type="body" sz="quarter" idx="28" hasCustomPrompt="1"/>
          </p:nvPr>
        </p:nvSpPr>
        <p:spPr>
          <a:xfrm>
            <a:off x="10395907" y="3093970"/>
            <a:ext cx="495300" cy="652276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7" name="Tekst — symbol zastępczy 14">
            <a:extLst>
              <a:ext uri="{FF2B5EF4-FFF2-40B4-BE49-F238E27FC236}">
                <a16:creationId xmlns:a16="http://schemas.microsoft.com/office/drawing/2014/main" id="{F7A2B249-C1B4-4F5F-9C74-B3763CCFC8D5}"/>
              </a:ext>
            </a:extLst>
          </p:cNvPr>
          <p:cNvSpPr>
            <a:spLocks noGrp="1"/>
          </p:cNvSpPr>
          <p:nvPr>
            <p:ph type="body" sz="quarter" idx="29" hasCustomPrompt="1"/>
          </p:nvPr>
        </p:nvSpPr>
        <p:spPr>
          <a:xfrm>
            <a:off x="171234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8" name="Tekst — symbol zastępczy 14">
            <a:extLst>
              <a:ext uri="{FF2B5EF4-FFF2-40B4-BE49-F238E27FC236}">
                <a16:creationId xmlns:a16="http://schemas.microsoft.com/office/drawing/2014/main" id="{64240E02-7397-4BFB-923B-4E4A96C7C81B}"/>
              </a:ext>
            </a:extLst>
          </p:cNvPr>
          <p:cNvSpPr>
            <a:spLocks noGrp="1"/>
          </p:cNvSpPr>
          <p:nvPr>
            <p:ph type="body" sz="quarter" idx="30" hasCustomPrompt="1"/>
          </p:nvPr>
        </p:nvSpPr>
        <p:spPr>
          <a:xfrm>
            <a:off x="250176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9" name="Tekst — symbol zastępczy 14">
            <a:extLst>
              <a:ext uri="{FF2B5EF4-FFF2-40B4-BE49-F238E27FC236}">
                <a16:creationId xmlns:a16="http://schemas.microsoft.com/office/drawing/2014/main" id="{41400094-84D6-4303-BA4B-0E0D1FF018E1}"/>
              </a:ext>
            </a:extLst>
          </p:cNvPr>
          <p:cNvSpPr>
            <a:spLocks noGrp="1"/>
          </p:cNvSpPr>
          <p:nvPr>
            <p:ph type="body" sz="quarter" idx="31" hasCustomPrompt="1"/>
          </p:nvPr>
        </p:nvSpPr>
        <p:spPr>
          <a:xfrm>
            <a:off x="329117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0" name="Tekst — symbol zastępczy 14">
            <a:extLst>
              <a:ext uri="{FF2B5EF4-FFF2-40B4-BE49-F238E27FC236}">
                <a16:creationId xmlns:a16="http://schemas.microsoft.com/office/drawing/2014/main" id="{AAF6E8A4-DDDD-49A1-B1C9-3574B58A83D0}"/>
              </a:ext>
            </a:extLst>
          </p:cNvPr>
          <p:cNvSpPr>
            <a:spLocks noGrp="1"/>
          </p:cNvSpPr>
          <p:nvPr>
            <p:ph type="body" sz="quarter" idx="32" hasCustomPrompt="1"/>
          </p:nvPr>
        </p:nvSpPr>
        <p:spPr>
          <a:xfrm>
            <a:off x="408059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1" name="Tekst — symbol zastępczy 14">
            <a:extLst>
              <a:ext uri="{FF2B5EF4-FFF2-40B4-BE49-F238E27FC236}">
                <a16:creationId xmlns:a16="http://schemas.microsoft.com/office/drawing/2014/main" id="{D9AB8D6A-C296-4468-9A7D-7F46B36429A0}"/>
              </a:ext>
            </a:extLst>
          </p:cNvPr>
          <p:cNvSpPr>
            <a:spLocks noGrp="1"/>
          </p:cNvSpPr>
          <p:nvPr>
            <p:ph type="body" sz="quarter" idx="33" hasCustomPrompt="1"/>
          </p:nvPr>
        </p:nvSpPr>
        <p:spPr>
          <a:xfrm>
            <a:off x="4810807" y="4795797"/>
            <a:ext cx="61531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2" name="Tekst — symbol zastępczy 14">
            <a:extLst>
              <a:ext uri="{FF2B5EF4-FFF2-40B4-BE49-F238E27FC236}">
                <a16:creationId xmlns:a16="http://schemas.microsoft.com/office/drawing/2014/main" id="{D17C8109-2F1A-4248-BE14-FE5D4AE1E356}"/>
              </a:ext>
            </a:extLst>
          </p:cNvPr>
          <p:cNvSpPr>
            <a:spLocks noGrp="1"/>
          </p:cNvSpPr>
          <p:nvPr>
            <p:ph type="body" sz="quarter" idx="34" hasCustomPrompt="1"/>
          </p:nvPr>
        </p:nvSpPr>
        <p:spPr>
          <a:xfrm>
            <a:off x="565942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3" name="Tekst — symbol zastępczy 14">
            <a:extLst>
              <a:ext uri="{FF2B5EF4-FFF2-40B4-BE49-F238E27FC236}">
                <a16:creationId xmlns:a16="http://schemas.microsoft.com/office/drawing/2014/main" id="{5735C006-B8AC-427F-A337-4F607EB5431F}"/>
              </a:ext>
            </a:extLst>
          </p:cNvPr>
          <p:cNvSpPr>
            <a:spLocks noGrp="1"/>
          </p:cNvSpPr>
          <p:nvPr>
            <p:ph type="body" sz="quarter" idx="35" hasCustomPrompt="1"/>
          </p:nvPr>
        </p:nvSpPr>
        <p:spPr>
          <a:xfrm>
            <a:off x="644883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4" name="Tekst — symbol zastępczy 14">
            <a:extLst>
              <a:ext uri="{FF2B5EF4-FFF2-40B4-BE49-F238E27FC236}">
                <a16:creationId xmlns:a16="http://schemas.microsoft.com/office/drawing/2014/main" id="{B62C7805-F615-4B77-89DD-63F1F946E781}"/>
              </a:ext>
            </a:extLst>
          </p:cNvPr>
          <p:cNvSpPr>
            <a:spLocks noGrp="1"/>
          </p:cNvSpPr>
          <p:nvPr>
            <p:ph type="body" sz="quarter" idx="36" hasCustomPrompt="1"/>
          </p:nvPr>
        </p:nvSpPr>
        <p:spPr>
          <a:xfrm>
            <a:off x="723825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5" name="Tekst — symbol zastępczy 14">
            <a:extLst>
              <a:ext uri="{FF2B5EF4-FFF2-40B4-BE49-F238E27FC236}">
                <a16:creationId xmlns:a16="http://schemas.microsoft.com/office/drawing/2014/main" id="{7B0BABA0-0326-410E-AECF-0D41365DD47C}"/>
              </a:ext>
            </a:extLst>
          </p:cNvPr>
          <p:cNvSpPr>
            <a:spLocks noGrp="1"/>
          </p:cNvSpPr>
          <p:nvPr>
            <p:ph type="body" sz="quarter" idx="37" hasCustomPrompt="1"/>
          </p:nvPr>
        </p:nvSpPr>
        <p:spPr>
          <a:xfrm>
            <a:off x="802766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6" name="Tekst — symbol zastępczy 14">
            <a:extLst>
              <a:ext uri="{FF2B5EF4-FFF2-40B4-BE49-F238E27FC236}">
                <a16:creationId xmlns:a16="http://schemas.microsoft.com/office/drawing/2014/main" id="{9E4FCBEC-4348-4D10-B139-FD526C86B178}"/>
              </a:ext>
            </a:extLst>
          </p:cNvPr>
          <p:cNvSpPr>
            <a:spLocks noGrp="1"/>
          </p:cNvSpPr>
          <p:nvPr>
            <p:ph type="body" sz="quarter" idx="38" hasCustomPrompt="1"/>
          </p:nvPr>
        </p:nvSpPr>
        <p:spPr>
          <a:xfrm>
            <a:off x="8817081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7" name="Tekst — symbol zastępczy 14">
            <a:extLst>
              <a:ext uri="{FF2B5EF4-FFF2-40B4-BE49-F238E27FC236}">
                <a16:creationId xmlns:a16="http://schemas.microsoft.com/office/drawing/2014/main" id="{DA4FA8D2-F1E5-4A88-855F-84D521DB7046}"/>
              </a:ext>
            </a:extLst>
          </p:cNvPr>
          <p:cNvSpPr>
            <a:spLocks noGrp="1"/>
          </p:cNvSpPr>
          <p:nvPr>
            <p:ph type="body" sz="quarter" idx="39" hasCustomPrompt="1"/>
          </p:nvPr>
        </p:nvSpPr>
        <p:spPr>
          <a:xfrm>
            <a:off x="9606496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8" name="Tekst — symbol zastępczy 14">
            <a:extLst>
              <a:ext uri="{FF2B5EF4-FFF2-40B4-BE49-F238E27FC236}">
                <a16:creationId xmlns:a16="http://schemas.microsoft.com/office/drawing/2014/main" id="{7E27FFDC-7B67-4C2F-8712-C7961E6E9A91}"/>
              </a:ext>
            </a:extLst>
          </p:cNvPr>
          <p:cNvSpPr>
            <a:spLocks noGrp="1"/>
          </p:cNvSpPr>
          <p:nvPr>
            <p:ph type="body" sz="quarter" idx="40" hasCustomPrompt="1"/>
          </p:nvPr>
        </p:nvSpPr>
        <p:spPr>
          <a:xfrm>
            <a:off x="10395907" y="4795797"/>
            <a:ext cx="495300" cy="652272"/>
          </a:xfrm>
          <a:prstGeom prst="rect">
            <a:avLst/>
          </a:prstGeom>
        </p:spPr>
        <p:txBody>
          <a:bodyPr rtlCol="0"/>
          <a:lstStyle>
            <a:lvl1pPr marL="0" indent="0" algn="ctr">
              <a:lnSpc>
                <a:spcPct val="80000"/>
              </a:lnSpc>
              <a:spcBef>
                <a:spcPts val="0"/>
              </a:spcBef>
              <a:buNone/>
              <a:defRPr sz="12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51" name="Tekst — symbol zastępczy 14">
            <a:extLst>
              <a:ext uri="{FF2B5EF4-FFF2-40B4-BE49-F238E27FC236}">
                <a16:creationId xmlns:a16="http://schemas.microsoft.com/office/drawing/2014/main" id="{B098AA04-538E-4D0B-BC5E-3C79B451D15C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696804" y="2672211"/>
            <a:ext cx="1021001" cy="50172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pl-PL" noProof="0"/>
              <a:t>Dodaj rok</a:t>
            </a:r>
          </a:p>
        </p:txBody>
      </p:sp>
      <p:sp>
        <p:nvSpPr>
          <p:cNvPr id="52" name="Tekst — symbol zastępczy 14">
            <a:extLst>
              <a:ext uri="{FF2B5EF4-FFF2-40B4-BE49-F238E27FC236}">
                <a16:creationId xmlns:a16="http://schemas.microsoft.com/office/drawing/2014/main" id="{80992CBE-A6F0-4FF1-8F4F-84B050480AD2}"/>
              </a:ext>
            </a:extLst>
          </p:cNvPr>
          <p:cNvSpPr>
            <a:spLocks noGrp="1"/>
          </p:cNvSpPr>
          <p:nvPr>
            <p:ph type="body" sz="quarter" idx="42" hasCustomPrompt="1"/>
          </p:nvPr>
        </p:nvSpPr>
        <p:spPr>
          <a:xfrm>
            <a:off x="696804" y="4361409"/>
            <a:ext cx="1021001" cy="50172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buNone/>
              <a:defRPr sz="2000" cap="all" spc="100" baseline="0">
                <a:solidFill>
                  <a:schemeClr val="accent5">
                    <a:lumMod val="50000"/>
                  </a:schemeClr>
                </a:solidFill>
                <a:latin typeface="+mj-lt"/>
              </a:defRPr>
            </a:lvl1pPr>
          </a:lstStyle>
          <a:p>
            <a:pPr lvl="0" rtl="0"/>
            <a:r>
              <a:rPr lang="pl-PL" noProof="0"/>
              <a:t>Dodaj rok</a:t>
            </a:r>
          </a:p>
        </p:txBody>
      </p:sp>
      <p:sp>
        <p:nvSpPr>
          <p:cNvPr id="53" name="Tekst — symbol zastępczy 14">
            <a:extLst>
              <a:ext uri="{FF2B5EF4-FFF2-40B4-BE49-F238E27FC236}">
                <a16:creationId xmlns:a16="http://schemas.microsoft.com/office/drawing/2014/main" id="{738B60B3-540F-4900-A4BB-0B521A1F75C1}"/>
              </a:ext>
            </a:extLst>
          </p:cNvPr>
          <p:cNvSpPr>
            <a:spLocks noGrp="1"/>
          </p:cNvSpPr>
          <p:nvPr>
            <p:ph type="body" sz="quarter" idx="43" hasCustomPrompt="1"/>
          </p:nvPr>
        </p:nvSpPr>
        <p:spPr>
          <a:xfrm>
            <a:off x="2029367" y="2067200"/>
            <a:ext cx="1440088" cy="469597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54" name="Tekst — symbol zastępczy 14">
            <a:extLst>
              <a:ext uri="{FF2B5EF4-FFF2-40B4-BE49-F238E27FC236}">
                <a16:creationId xmlns:a16="http://schemas.microsoft.com/office/drawing/2014/main" id="{FD7D7797-7938-4D6E-B5A4-21536E2021EF}"/>
              </a:ext>
            </a:extLst>
          </p:cNvPr>
          <p:cNvSpPr>
            <a:spLocks noGrp="1"/>
          </p:cNvSpPr>
          <p:nvPr>
            <p:ph type="body" sz="quarter" idx="44" hasCustomPrompt="1"/>
          </p:nvPr>
        </p:nvSpPr>
        <p:spPr>
          <a:xfrm>
            <a:off x="4397612" y="2067200"/>
            <a:ext cx="1440088" cy="469597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55" name="Tekst — symbol zastępczy 14">
            <a:extLst>
              <a:ext uri="{FF2B5EF4-FFF2-40B4-BE49-F238E27FC236}">
                <a16:creationId xmlns:a16="http://schemas.microsoft.com/office/drawing/2014/main" id="{F7B339B7-1A20-4B38-8EAE-3C98E757DA31}"/>
              </a:ext>
            </a:extLst>
          </p:cNvPr>
          <p:cNvSpPr>
            <a:spLocks noGrp="1"/>
          </p:cNvSpPr>
          <p:nvPr>
            <p:ph type="body" sz="quarter" idx="45" hasCustomPrompt="1"/>
          </p:nvPr>
        </p:nvSpPr>
        <p:spPr>
          <a:xfrm>
            <a:off x="8344687" y="2067200"/>
            <a:ext cx="1440088" cy="469597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56" name="Tekst — symbol zastępczy 14">
            <a:extLst>
              <a:ext uri="{FF2B5EF4-FFF2-40B4-BE49-F238E27FC236}">
                <a16:creationId xmlns:a16="http://schemas.microsoft.com/office/drawing/2014/main" id="{3D0B1401-F4EC-4750-A2AA-34CD72504AC2}"/>
              </a:ext>
            </a:extLst>
          </p:cNvPr>
          <p:cNvSpPr>
            <a:spLocks noGrp="1"/>
          </p:cNvSpPr>
          <p:nvPr>
            <p:ph type="body" sz="quarter" idx="46" hasCustomPrompt="1"/>
          </p:nvPr>
        </p:nvSpPr>
        <p:spPr>
          <a:xfrm>
            <a:off x="2029367" y="3869787"/>
            <a:ext cx="1440088" cy="408780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57" name="Tekst — symbol zastępczy 14">
            <a:extLst>
              <a:ext uri="{FF2B5EF4-FFF2-40B4-BE49-F238E27FC236}">
                <a16:creationId xmlns:a16="http://schemas.microsoft.com/office/drawing/2014/main" id="{25C7DA61-BA93-48EE-BB6E-9E5D96271ACE}"/>
              </a:ext>
            </a:extLst>
          </p:cNvPr>
          <p:cNvSpPr>
            <a:spLocks noGrp="1"/>
          </p:cNvSpPr>
          <p:nvPr>
            <p:ph type="body" sz="quarter" idx="47" hasCustomPrompt="1"/>
          </p:nvPr>
        </p:nvSpPr>
        <p:spPr>
          <a:xfrm>
            <a:off x="5976442" y="3869787"/>
            <a:ext cx="1440088" cy="408780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b="1" cap="none" spc="100" baseline="0">
                <a:solidFill>
                  <a:schemeClr val="accent6"/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58" name="Tekst — symbol zastępczy 14">
            <a:extLst>
              <a:ext uri="{FF2B5EF4-FFF2-40B4-BE49-F238E27FC236}">
                <a16:creationId xmlns:a16="http://schemas.microsoft.com/office/drawing/2014/main" id="{6B7F232D-8C58-4A29-8A95-52E6B74C0533}"/>
              </a:ext>
            </a:extLst>
          </p:cNvPr>
          <p:cNvSpPr>
            <a:spLocks noGrp="1"/>
          </p:cNvSpPr>
          <p:nvPr>
            <p:ph type="body" sz="quarter" idx="48" hasCustomPrompt="1"/>
          </p:nvPr>
        </p:nvSpPr>
        <p:spPr>
          <a:xfrm>
            <a:off x="9923517" y="3869787"/>
            <a:ext cx="1440088" cy="408780"/>
          </a:xfrm>
          <a:prstGeom prst="rect">
            <a:avLst/>
          </a:prstGeom>
        </p:spPr>
        <p:txBody>
          <a:bodyPr rtlCol="0" anchor="b"/>
          <a:lstStyle>
            <a:lvl1pPr marL="0" indent="0" algn="ctr">
              <a:lnSpc>
                <a:spcPct val="100000"/>
              </a:lnSpc>
              <a:spcBef>
                <a:spcPts val="0"/>
              </a:spcBef>
              <a:buNone/>
              <a:defRPr sz="1400" cap="none" spc="100" baseline="0">
                <a:solidFill>
                  <a:schemeClr val="accent5">
                    <a:lumMod val="50000"/>
                  </a:schemeClr>
                </a:solidFill>
                <a:latin typeface="+mn-lt"/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cxnSp>
        <p:nvCxnSpPr>
          <p:cNvPr id="102" name="Łącznik prosty 101">
            <a:extLst>
              <a:ext uri="{FF2B5EF4-FFF2-40B4-BE49-F238E27FC236}">
                <a16:creationId xmlns:a16="http://schemas.microsoft.com/office/drawing/2014/main" id="{F2334811-4848-4246-ACD8-273541203B2A}"/>
              </a:ext>
            </a:extLst>
          </p:cNvPr>
          <p:cNvCxnSpPr>
            <a:cxnSpLocks/>
          </p:cNvCxnSpPr>
          <p:nvPr userDrawn="1"/>
        </p:nvCxnSpPr>
        <p:spPr>
          <a:xfrm>
            <a:off x="0" y="755452"/>
            <a:ext cx="980936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>
            <a:extLst>
              <a:ext uri="{FF2B5EF4-FFF2-40B4-BE49-F238E27FC236}">
                <a16:creationId xmlns:a16="http://schemas.microsoft.com/office/drawing/2014/main" id="{45E76D73-D506-4E6B-A789-AB87E732AD0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9410418" y="100579"/>
            <a:ext cx="1943381" cy="1268811"/>
          </a:xfrm>
          <a:prstGeom prst="rect">
            <a:avLst/>
          </a:prstGeom>
        </p:spPr>
        <p:txBody>
          <a:bodyPr rtlCol="0" anchor="ctr"/>
          <a:lstStyle>
            <a:lvl1pPr algn="r"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927700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luczowe Wnioski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10">
            <a:extLst>
              <a:ext uri="{FF2B5EF4-FFF2-40B4-BE49-F238E27FC236}">
                <a16:creationId xmlns:a16="http://schemas.microsoft.com/office/drawing/2014/main" id="{A3D8856B-7A24-4C55-9910-ED81BFA0A027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6096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9" name="Zawartość — symbol zastępczy 15">
            <a:extLst>
              <a:ext uri="{FF2B5EF4-FFF2-40B4-BE49-F238E27FC236}">
                <a16:creationId xmlns:a16="http://schemas.microsoft.com/office/drawing/2014/main" id="{3B3118EB-9968-4E6E-B2B6-A76765DCFA4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7101509" y="2431279"/>
            <a:ext cx="4288971" cy="3055121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0" name="Stopka — symbol zastępczy 4">
            <a:extLst>
              <a:ext uri="{FF2B5EF4-FFF2-40B4-BE49-F238E27FC236}">
                <a16:creationId xmlns:a16="http://schemas.microsoft.com/office/drawing/2014/main" id="{3ABAA64D-DEC0-453B-A9D7-7183AF0CEF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11" name="Numer slajdu — symbol zastępczy 5">
            <a:extLst>
              <a:ext uri="{FF2B5EF4-FFF2-40B4-BE49-F238E27FC236}">
                <a16:creationId xmlns:a16="http://schemas.microsoft.com/office/drawing/2014/main" id="{F74F7F62-A2D6-471E-83D8-44BA2699C0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CF88F189-31A8-4BA7-80D9-4A40A4E2B8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6834820" y="-3976"/>
            <a:ext cx="0" cy="215934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>
            <a:extLst>
              <a:ext uri="{FF2B5EF4-FFF2-40B4-BE49-F238E27FC236}">
                <a16:creationId xmlns:a16="http://schemas.microsoft.com/office/drawing/2014/main" id="{14EE86B4-3F11-45CB-96F9-7D1AB761A58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7101506" y="1761891"/>
            <a:ext cx="4288971" cy="532862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6627309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ady dla Fir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10">
            <a:extLst>
              <a:ext uri="{FF2B5EF4-FFF2-40B4-BE49-F238E27FC236}">
                <a16:creationId xmlns:a16="http://schemas.microsoft.com/office/drawing/2014/main" id="{60ED5431-1075-4889-87EB-D79FFE50960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804630"/>
            <a:ext cx="12192000" cy="40622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0" name="Zawartość — symbol zastępczy 15">
            <a:extLst>
              <a:ext uri="{FF2B5EF4-FFF2-40B4-BE49-F238E27FC236}">
                <a16:creationId xmlns:a16="http://schemas.microsoft.com/office/drawing/2014/main" id="{E7CC669C-5E68-40A8-8F59-E044A32F4B3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999340"/>
            <a:ext cx="5578870" cy="1408770"/>
          </a:xfrm>
          <a:prstGeom prst="rect">
            <a:avLst/>
          </a:prstGeom>
        </p:spPr>
        <p:txBody>
          <a:bodyPr rtlCol="0"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93EEC13B-7926-4108-B0C5-F3A2A5AE69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>
            <a:extLst>
              <a:ext uri="{FF2B5EF4-FFF2-40B4-BE49-F238E27FC236}">
                <a16:creationId xmlns:a16="http://schemas.microsoft.com/office/drawing/2014/main" id="{0C546480-8B8D-4EF8-8C6A-DFFAC2755AC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71559" y="1352736"/>
            <a:ext cx="3037792" cy="657883"/>
          </a:xfrm>
          <a:prstGeom prst="rect">
            <a:avLst/>
          </a:prstGeom>
        </p:spPr>
        <p:txBody>
          <a:bodyPr rtlCol="0" anchor="ctr"/>
          <a:lstStyle>
            <a:lvl1pPr algn="l">
              <a:lnSpc>
                <a:spcPct val="100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232789637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Wezwanie do Działania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415B931B-7725-4C86-A82C-07F42F447C9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3" name="Obraz — symbol zastępczy 12">
            <a:extLst>
              <a:ext uri="{FF2B5EF4-FFF2-40B4-BE49-F238E27FC236}">
                <a16:creationId xmlns:a16="http://schemas.microsoft.com/office/drawing/2014/main" id="{116D3891-B2BA-4AE6-AAA7-560547F4B5E9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8" name="Stopka — symbol zastępczy 4">
            <a:extLst>
              <a:ext uri="{FF2B5EF4-FFF2-40B4-BE49-F238E27FC236}">
                <a16:creationId xmlns:a16="http://schemas.microsoft.com/office/drawing/2014/main" id="{89831967-45C9-40AF-A955-56E9578BC6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9" name="Numer slajdu — symbol zastępczy 5">
            <a:extLst>
              <a:ext uri="{FF2B5EF4-FFF2-40B4-BE49-F238E27FC236}">
                <a16:creationId xmlns:a16="http://schemas.microsoft.com/office/drawing/2014/main" id="{56167DEC-7546-44F6-AD64-E71C2FF1CF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1" name="Zawartość — symbol zastępczy 15">
            <a:extLst>
              <a:ext uri="{FF2B5EF4-FFF2-40B4-BE49-F238E27FC236}">
                <a16:creationId xmlns:a16="http://schemas.microsoft.com/office/drawing/2014/main" id="{61241730-14B7-407E-9517-F4510520D03C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311900" y="3282850"/>
            <a:ext cx="5350010" cy="1030734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2055B60F-1D5E-4B0C-8354-2E7AA187F6D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11898" y="2471206"/>
            <a:ext cx="5350010" cy="867398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00000"/>
              </a:lnSpc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2914552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ziękujem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raz — symbol zastępczy 10">
            <a:extLst>
              <a:ext uri="{FF2B5EF4-FFF2-40B4-BE49-F238E27FC236}">
                <a16:creationId xmlns:a16="http://schemas.microsoft.com/office/drawing/2014/main" id="{9C6F1ED5-824E-4C14-8D5E-5A0A26C54212}"/>
              </a:ext>
            </a:extLst>
          </p:cNvPr>
          <p:cNvSpPr>
            <a:spLocks noGrp="1"/>
          </p:cNvSpPr>
          <p:nvPr>
            <p:ph type="pic" sz="quarter" idx="17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F70415A3-6E46-4BC3-B867-3A6A61D0F5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CC1ADF53-2713-40AC-9CC8-AA83770C91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1BD08A84-ADB1-42C6-A7B1-E5C5A728B9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9" name="Zawartość — symbol zastępczy 15">
            <a:extLst>
              <a:ext uri="{FF2B5EF4-FFF2-40B4-BE49-F238E27FC236}">
                <a16:creationId xmlns:a16="http://schemas.microsoft.com/office/drawing/2014/main" id="{9F762423-7F4E-4A21-8F09-05418F82F9D7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8078765" y="3267882"/>
            <a:ext cx="3193926" cy="2203224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25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accent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E22AE728-7030-4847-B87B-FDB4B86E0332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078765" y="2371063"/>
            <a:ext cx="3193926" cy="999451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29010166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lan spotk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Obraz — symbol zastępczy 9">
            <a:extLst>
              <a:ext uri="{FF2B5EF4-FFF2-40B4-BE49-F238E27FC236}">
                <a16:creationId xmlns:a16="http://schemas.microsoft.com/office/drawing/2014/main" id="{FF5ED5F1-A62B-4555-807E-91FAE1443CC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9A9D60F5-07EA-4D8F-AAFA-0F48CB7854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73ED4C42-D293-4981-BA06-A4638BEE16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B73E9D98-F221-47DC-AE55-8165BB7A3D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16" name="Zawartość — symbol zastępczy 15">
            <a:extLst>
              <a:ext uri="{FF2B5EF4-FFF2-40B4-BE49-F238E27FC236}">
                <a16:creationId xmlns:a16="http://schemas.microsoft.com/office/drawing/2014/main" id="{94C3D64C-77F6-4601-B573-9A9B6E23BB6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675242" y="2051170"/>
            <a:ext cx="5362575" cy="3532188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DBCD17CD-E6D2-4329-B271-1E59AA986E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75242" y="1418953"/>
            <a:ext cx="5362575" cy="495691"/>
          </a:xfrm>
          <a:prstGeom prst="rect">
            <a:avLst/>
          </a:prstGeom>
        </p:spPr>
        <p:txBody>
          <a:bodyPr rtlCol="0"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78368432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znaj Prezentera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raz — symbol zastępczy 10">
            <a:extLst>
              <a:ext uri="{FF2B5EF4-FFF2-40B4-BE49-F238E27FC236}">
                <a16:creationId xmlns:a16="http://schemas.microsoft.com/office/drawing/2014/main" id="{CD5AE0D9-6B20-4F29-A35B-2A00C25FF8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482906" y="0"/>
            <a:ext cx="4635426" cy="6857999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12CC56C8-D828-4A31-A5B9-CF1AEFA70D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 rtlCol="0"/>
          <a:lstStyle>
            <a:lvl1pPr>
              <a:defRPr>
                <a:solidFill>
                  <a:schemeClr val="accent5">
                    <a:lumMod val="20000"/>
                    <a:lumOff val="80000"/>
                  </a:schemeClr>
                </a:solidFill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8E0B0264-B3C3-46A0-80DD-67C59DB2AF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C85D3C3B-0FFE-494C-B4AC-477B6A9DA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10" name="Tekst — symbol zastępczy 12">
            <a:extLst>
              <a:ext uri="{FF2B5EF4-FFF2-40B4-BE49-F238E27FC236}">
                <a16:creationId xmlns:a16="http://schemas.microsoft.com/office/drawing/2014/main" id="{1285A10A-1880-4D4E-A99B-1C19043F2A6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6750189" y="2396358"/>
            <a:ext cx="3266975" cy="326687"/>
          </a:xfrm>
          <a:prstGeom prst="rect">
            <a:avLst/>
          </a:prstGeom>
        </p:spPr>
        <p:txBody>
          <a:bodyPr rtlCol="0" anchor="ctr"/>
          <a:lstStyle>
            <a:lvl1pPr marL="0" indent="0">
              <a:lnSpc>
                <a:spcPct val="80000"/>
              </a:lnSpc>
              <a:spcBef>
                <a:spcPts val="0"/>
              </a:spcBef>
              <a:buNone/>
              <a:defRPr sz="1600" b="1" spc="100" baseline="0">
                <a:solidFill>
                  <a:schemeClr val="accent1"/>
                </a:solidFill>
                <a:latin typeface="+mj-lt"/>
              </a:defRPr>
            </a:lvl1pPr>
          </a:lstStyle>
          <a:p>
            <a:pPr lvl="0" rtl="0"/>
            <a:r>
              <a:rPr lang="pl-PL" noProof="0"/>
              <a:t>Kliknij, aby dodać nazwę</a:t>
            </a:r>
          </a:p>
        </p:txBody>
      </p:sp>
      <p:sp>
        <p:nvSpPr>
          <p:cNvPr id="11" name="Zawartość — symbol zastępczy 15">
            <a:extLst>
              <a:ext uri="{FF2B5EF4-FFF2-40B4-BE49-F238E27FC236}">
                <a16:creationId xmlns:a16="http://schemas.microsoft.com/office/drawing/2014/main" id="{624F1FC7-2617-499A-8CB8-B61FC7D9B7BF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9508" y="2756830"/>
            <a:ext cx="4834569" cy="2384195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cxnSp>
        <p:nvCxnSpPr>
          <p:cNvPr id="13" name="Łącznik prosty 12">
            <a:extLst>
              <a:ext uri="{FF2B5EF4-FFF2-40B4-BE49-F238E27FC236}">
                <a16:creationId xmlns:a16="http://schemas.microsoft.com/office/drawing/2014/main" id="{0B169A36-7DEF-42D4-850F-59A3233FD58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40834" y="0"/>
            <a:ext cx="0" cy="2757488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Łącznik prosty 13">
            <a:extLst>
              <a:ext uri="{FF2B5EF4-FFF2-40B4-BE49-F238E27FC236}">
                <a16:creationId xmlns:a16="http://schemas.microsoft.com/office/drawing/2014/main" id="{6CADB6D5-97B3-42ED-B8C7-5AD951CB8F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8729133" y="2551471"/>
            <a:ext cx="3462867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ytuł 1">
            <a:extLst>
              <a:ext uri="{FF2B5EF4-FFF2-40B4-BE49-F238E27FC236}">
                <a16:creationId xmlns:a16="http://schemas.microsoft.com/office/drawing/2014/main" id="{A9B7B60A-1B6C-4E40-94D7-AE1BD371277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-810973" y="4189152"/>
            <a:ext cx="3121302" cy="469478"/>
          </a:xfrm>
          <a:prstGeom prst="rect">
            <a:avLst/>
          </a:prstGeom>
        </p:spPr>
        <p:txBody>
          <a:bodyPr rtlCol="0" anchor="ctr"/>
          <a:lstStyle>
            <a:lvl1pPr algn="r"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algn="r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2234853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ł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7EBFE3E-14BB-4DC6-A806-1E62C1D2446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883137" y="1360309"/>
            <a:ext cx="2909309" cy="657882"/>
          </a:xfrm>
          <a:prstGeom prst="rect">
            <a:avLst/>
          </a:prstGeom>
        </p:spPr>
        <p:txBody>
          <a:bodyPr rtlCol="0"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  <p:sp>
        <p:nvSpPr>
          <p:cNvPr id="8" name="Obraz — symbol zastępczy 10">
            <a:extLst>
              <a:ext uri="{FF2B5EF4-FFF2-40B4-BE49-F238E27FC236}">
                <a16:creationId xmlns:a16="http://schemas.microsoft.com/office/drawing/2014/main" id="{EFD7EF65-6DE9-4029-B3A0-F08E11BC9E5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2795752"/>
            <a:ext cx="12192000" cy="4062247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10" name="Zawartość — symbol zastępczy 15">
            <a:extLst>
              <a:ext uri="{FF2B5EF4-FFF2-40B4-BE49-F238E27FC236}">
                <a16:creationId xmlns:a16="http://schemas.microsoft.com/office/drawing/2014/main" id="{123B9F8E-DAD6-45B2-B55B-B070484318C3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109845" y="1075509"/>
            <a:ext cx="5293260" cy="1408770"/>
          </a:xfrm>
          <a:prstGeom prst="rect">
            <a:avLst/>
          </a:prstGeom>
        </p:spPr>
        <p:txBody>
          <a:bodyPr rtlCol="0" anchor="ctr"/>
          <a:lstStyle>
            <a:lvl1pPr marL="0" indent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23CF9177-0C51-4496-B5AE-7ED4F8F3A1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C57A035F-C837-4CCA-BB19-CE656F0576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5FE2F927-F23D-4ABB-BEC9-11C2CC69D8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cxnSp>
        <p:nvCxnSpPr>
          <p:cNvPr id="12" name="Łącznik prosty 11">
            <a:extLst>
              <a:ext uri="{FF2B5EF4-FFF2-40B4-BE49-F238E27FC236}">
                <a16:creationId xmlns:a16="http://schemas.microsoft.com/office/drawing/2014/main" id="{95244728-2BE1-4CB4-A19E-903E75BD82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689250"/>
            <a:ext cx="1606378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4627174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sobne Pytan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Łącznik prosty 7">
            <a:extLst>
              <a:ext uri="{FF2B5EF4-FFF2-40B4-BE49-F238E27FC236}">
                <a16:creationId xmlns:a16="http://schemas.microsoft.com/office/drawing/2014/main" id="{B0109947-4B08-4C56-B65B-A6FDFEF47D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0" y="1510815"/>
            <a:ext cx="12192000" cy="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Łącznik prosty 8">
            <a:extLst>
              <a:ext uri="{FF2B5EF4-FFF2-40B4-BE49-F238E27FC236}">
                <a16:creationId xmlns:a16="http://schemas.microsoft.com/office/drawing/2014/main" id="{C387A38D-E82D-42F1-A188-30F49DD50C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739785" y="0"/>
            <a:ext cx="0" cy="2514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braz — symbol zastępczy 10">
            <a:extLst>
              <a:ext uri="{FF2B5EF4-FFF2-40B4-BE49-F238E27FC236}">
                <a16:creationId xmlns:a16="http://schemas.microsoft.com/office/drawing/2014/main" id="{1205ABD4-5AFD-4B99-8836-D12AA42FCCE5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582510" y="0"/>
            <a:ext cx="7609489" cy="6858000"/>
          </a:xfrm>
          <a:prstGeom prst="rect">
            <a:avLst/>
          </a:prstGeom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7" name="Data — symbol zastępczy 6">
            <a:extLst>
              <a:ext uri="{FF2B5EF4-FFF2-40B4-BE49-F238E27FC236}">
                <a16:creationId xmlns:a16="http://schemas.microsoft.com/office/drawing/2014/main" id="{F080A53F-EFDF-40A3-B9E3-58EB0D3F3A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14" name="Zawartość — symbol zastępczy 15">
            <a:extLst>
              <a:ext uri="{FF2B5EF4-FFF2-40B4-BE49-F238E27FC236}">
                <a16:creationId xmlns:a16="http://schemas.microsoft.com/office/drawing/2014/main" id="{F547C10E-8A59-4B22-ADF0-994850F759D0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1017111" y="2906895"/>
            <a:ext cx="4606159" cy="2221291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5" name="Stopka — symbol zastępczy 4">
            <a:extLst>
              <a:ext uri="{FF2B5EF4-FFF2-40B4-BE49-F238E27FC236}">
                <a16:creationId xmlns:a16="http://schemas.microsoft.com/office/drawing/2014/main" id="{79DE00E7-8296-408A-905C-ECBA407C83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16" name="Numer slajdu — symbol zastępczy 5">
            <a:extLst>
              <a:ext uri="{FF2B5EF4-FFF2-40B4-BE49-F238E27FC236}">
                <a16:creationId xmlns:a16="http://schemas.microsoft.com/office/drawing/2014/main" id="{900B3723-B30F-4BDB-A030-4B06ADE753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BE4FA9AB-9D34-43A5-947E-835D7FE29C2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16002" y="2225678"/>
            <a:ext cx="4607268" cy="469476"/>
          </a:xfrm>
          <a:prstGeom prst="rect">
            <a:avLst/>
          </a:prstGeom>
        </p:spPr>
        <p:txBody>
          <a:bodyPr rtlCol="0" anchor="ctr"/>
          <a:lstStyle>
            <a:lvl1pPr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9445236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y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raz — symbol zastępczy 10">
            <a:extLst>
              <a:ext uri="{FF2B5EF4-FFF2-40B4-BE49-F238E27FC236}">
                <a16:creationId xmlns:a16="http://schemas.microsoft.com/office/drawing/2014/main" id="{840FD269-E069-45DA-B668-BE984BFA328B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rtlCol="0"/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9AB9DE71-7B7A-4473-ABD8-99575CAFB3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4" name="Stopka — symbol zastępczy 3">
            <a:extLst>
              <a:ext uri="{FF2B5EF4-FFF2-40B4-BE49-F238E27FC236}">
                <a16:creationId xmlns:a16="http://schemas.microsoft.com/office/drawing/2014/main" id="{DAAA1C9B-284B-4C89-8743-52285AC951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8BC1FE06-5B3A-40E2-82AA-E4516ED2D55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bg1">
                    <a:lumMod val="9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7" name="Tekst — symbol zastępczy 12">
            <a:extLst>
              <a:ext uri="{FF2B5EF4-FFF2-40B4-BE49-F238E27FC236}">
                <a16:creationId xmlns:a16="http://schemas.microsoft.com/office/drawing/2014/main" id="{2ACE5847-B709-473D-A366-54ADA852FFA5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2105107" y="3055535"/>
            <a:ext cx="7981786" cy="2609103"/>
          </a:xfrm>
          <a:prstGeom prst="rect">
            <a:avLst/>
          </a:prstGeom>
        </p:spPr>
        <p:txBody>
          <a:bodyPr rtlCol="0" anchor="ctr"/>
          <a:lstStyle>
            <a:lvl1pPr marL="0" indent="0" algn="l">
              <a:lnSpc>
                <a:spcPct val="125000"/>
              </a:lnSpc>
              <a:spcBef>
                <a:spcPts val="0"/>
              </a:spcBef>
              <a:buNone/>
              <a:defRPr sz="3200" i="1" spc="100" baseline="0">
                <a:solidFill>
                  <a:schemeClr val="bg1"/>
                </a:solidFill>
                <a:latin typeface="+mj-lt"/>
              </a:defRPr>
            </a:lvl1pPr>
          </a:lstStyle>
          <a:p>
            <a:pPr lvl="0" rtl="0"/>
            <a:r>
              <a:rPr lang="pl-PL" noProof="0"/>
              <a:t>Kliknij, aby dodać tytuł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648B1850-15F7-414E-B8F6-3A5B3D10B26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010083" y="5448575"/>
            <a:ext cx="4881563" cy="463550"/>
          </a:xfrm>
          <a:prstGeom prst="rect">
            <a:avLst/>
          </a:prstGeom>
        </p:spPr>
        <p:txBody>
          <a:bodyPr rtlCol="0"/>
          <a:lstStyle>
            <a:lvl1pPr algn="r">
              <a:defRPr lang="en-US" sz="1800" spc="1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pPr marL="0" lvl="0" indent="0" algn="r" rtl="0">
              <a:spcBef>
                <a:spcPts val="100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30005684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ipoteza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50796CDC-3154-4ACA-A920-8CBE431C2A1A}"/>
              </a:ext>
            </a:extLst>
          </p:cNvPr>
          <p:cNvSpPr/>
          <p:nvPr userDrawn="1"/>
        </p:nvSpPr>
        <p:spPr>
          <a:xfrm>
            <a:off x="0" y="0"/>
            <a:ext cx="4687614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2" name="Data — symbol zastępczy 1">
            <a:extLst>
              <a:ext uri="{FF2B5EF4-FFF2-40B4-BE49-F238E27FC236}">
                <a16:creationId xmlns:a16="http://schemas.microsoft.com/office/drawing/2014/main" id="{195FA8B4-F9F3-4FF5-B11F-483A1B95E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3" name="Stopka — symbol zastępczy 2">
            <a:extLst>
              <a:ext uri="{FF2B5EF4-FFF2-40B4-BE49-F238E27FC236}">
                <a16:creationId xmlns:a16="http://schemas.microsoft.com/office/drawing/2014/main" id="{F97B8F04-28A5-462E-86DE-06C37E4058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4" name="Numer slajdu — symbol zastępczy 3">
            <a:extLst>
              <a:ext uri="{FF2B5EF4-FFF2-40B4-BE49-F238E27FC236}">
                <a16:creationId xmlns:a16="http://schemas.microsoft.com/office/drawing/2014/main" id="{AC8B2DAE-4645-4AA0-87C9-39874FDBDE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6" name="Zawartość — symbol zastępczy 15">
            <a:extLst>
              <a:ext uri="{FF2B5EF4-FFF2-40B4-BE49-F238E27FC236}">
                <a16:creationId xmlns:a16="http://schemas.microsoft.com/office/drawing/2014/main" id="{3BB9146A-68F5-433B-8411-A12C7C8F782D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747641" y="1193612"/>
            <a:ext cx="3513083" cy="1400506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3270974D-DE65-42B3-BEB4-235503245B26}"/>
              </a:ext>
            </a:extLst>
          </p:cNvPr>
          <p:cNvSpPr/>
          <p:nvPr userDrawn="1"/>
        </p:nvSpPr>
        <p:spPr>
          <a:xfrm>
            <a:off x="6360072" y="924801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8" name="Zawartość — symbol zastępczy 15">
            <a:extLst>
              <a:ext uri="{FF2B5EF4-FFF2-40B4-BE49-F238E27FC236}">
                <a16:creationId xmlns:a16="http://schemas.microsoft.com/office/drawing/2014/main" id="{5BA888A7-F91E-4923-AB10-31BEF8C2FEB8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6747641" y="4120055"/>
            <a:ext cx="3513083" cy="1185839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A6803CCC-79BF-4752-81AA-D68AB023A6B6}"/>
              </a:ext>
            </a:extLst>
          </p:cNvPr>
          <p:cNvSpPr/>
          <p:nvPr userDrawn="1"/>
        </p:nvSpPr>
        <p:spPr>
          <a:xfrm>
            <a:off x="6360072" y="3584028"/>
            <a:ext cx="4288221" cy="2043229"/>
          </a:xfrm>
          <a:prstGeom prst="rect">
            <a:avLst/>
          </a:prstGeom>
          <a:noFill/>
          <a:ln w="190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cxnSp>
        <p:nvCxnSpPr>
          <p:cNvPr id="11" name="Łącznik prosty 10">
            <a:extLst>
              <a:ext uri="{FF2B5EF4-FFF2-40B4-BE49-F238E27FC236}">
                <a16:creationId xmlns:a16="http://schemas.microsoft.com/office/drawing/2014/main" id="{6ECBC35A-FE4E-467A-A20D-9063B371CA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2303095" y="0"/>
            <a:ext cx="0" cy="3704734"/>
          </a:xfrm>
          <a:prstGeom prst="line">
            <a:avLst/>
          </a:prstGeom>
          <a:ln w="1905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ytuł 11">
            <a:extLst>
              <a:ext uri="{FF2B5EF4-FFF2-40B4-BE49-F238E27FC236}">
                <a16:creationId xmlns:a16="http://schemas.microsoft.com/office/drawing/2014/main" id="{A4FC0018-1CBF-4BC0-BE79-B983651D884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16200000">
            <a:off x="1005213" y="4932422"/>
            <a:ext cx="2635209" cy="523708"/>
          </a:xfrm>
          <a:prstGeom prst="rect">
            <a:avLst/>
          </a:prstGeom>
        </p:spPr>
        <p:txBody>
          <a:bodyPr rtlCol="0" anchor="ctr"/>
          <a:lstStyle>
            <a:lvl1pPr algn="r"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algn="r" rtl="0">
              <a:lnSpc>
                <a:spcPct val="80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162744879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cent narzędzi komunikacyjny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8B06ACE2-BA16-48C7-A451-845668BC05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6" name="Stopka — symbol zastępczy 5">
            <a:extLst>
              <a:ext uri="{FF2B5EF4-FFF2-40B4-BE49-F238E27FC236}">
                <a16:creationId xmlns:a16="http://schemas.microsoft.com/office/drawing/2014/main" id="{009B479B-4CEB-47DB-903C-2E2D2445E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7" name="Numer slajdu — symbol zastępczy 6">
            <a:extLst>
              <a:ext uri="{FF2B5EF4-FFF2-40B4-BE49-F238E27FC236}">
                <a16:creationId xmlns:a16="http://schemas.microsoft.com/office/drawing/2014/main" id="{FC6F2130-E7AA-4706-B388-47F7E032B5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18D65601-5AE2-46FC-B138-694DDD2B510D}" type="slidenum">
              <a:rPr lang="pl-PL" noProof="0" smtClean="0"/>
              <a:t>‹#›</a:t>
            </a:fld>
            <a:endParaRPr lang="pl-PL" noProof="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67311573-5DB1-44CE-818B-9E5F570408F1}"/>
              </a:ext>
            </a:extLst>
          </p:cNvPr>
          <p:cNvSpPr/>
          <p:nvPr userDrawn="1"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19" name="Zawartość — symbol zastępczy 15">
            <a:extLst>
              <a:ext uri="{FF2B5EF4-FFF2-40B4-BE49-F238E27FC236}">
                <a16:creationId xmlns:a16="http://schemas.microsoft.com/office/drawing/2014/main" id="{6E328664-C733-476A-81C6-2A0B15B001A1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2029158" y="2838122"/>
            <a:ext cx="1786759" cy="430923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0" name="Zawartość — symbol zastępczy 15">
            <a:extLst>
              <a:ext uri="{FF2B5EF4-FFF2-40B4-BE49-F238E27FC236}">
                <a16:creationId xmlns:a16="http://schemas.microsoft.com/office/drawing/2014/main" id="{4DA6C57C-E2CB-484E-94E6-9AB8DC7DB4C5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2029158" y="3379435"/>
            <a:ext cx="1786759" cy="430923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1" name="Zawartość — symbol zastępczy 15">
            <a:extLst>
              <a:ext uri="{FF2B5EF4-FFF2-40B4-BE49-F238E27FC236}">
                <a16:creationId xmlns:a16="http://schemas.microsoft.com/office/drawing/2014/main" id="{97E74E6E-CDEF-424A-B7CE-5B34A0AC34D6}"/>
              </a:ext>
            </a:extLst>
          </p:cNvPr>
          <p:cNvSpPr>
            <a:spLocks noGrp="1"/>
          </p:cNvSpPr>
          <p:nvPr>
            <p:ph sz="quarter" idx="17" hasCustomPrompt="1"/>
          </p:nvPr>
        </p:nvSpPr>
        <p:spPr>
          <a:xfrm>
            <a:off x="2029158" y="3928699"/>
            <a:ext cx="1786759" cy="430923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22" name="Zawartość — symbol zastępczy 15">
            <a:extLst>
              <a:ext uri="{FF2B5EF4-FFF2-40B4-BE49-F238E27FC236}">
                <a16:creationId xmlns:a16="http://schemas.microsoft.com/office/drawing/2014/main" id="{E7A1AA76-7517-4C53-B2A4-EE8B1C6ADDDF}"/>
              </a:ext>
            </a:extLst>
          </p:cNvPr>
          <p:cNvSpPr>
            <a:spLocks noGrp="1"/>
          </p:cNvSpPr>
          <p:nvPr>
            <p:ph sz="quarter" idx="18" hasCustomPrompt="1"/>
          </p:nvPr>
        </p:nvSpPr>
        <p:spPr>
          <a:xfrm>
            <a:off x="2029158" y="4476966"/>
            <a:ext cx="1786759" cy="430923"/>
          </a:xfrm>
          <a:prstGeom prst="rect">
            <a:avLst/>
          </a:prstGeom>
        </p:spPr>
        <p:txBody>
          <a:bodyPr rtlCol="0" anchor="t"/>
          <a:lstStyle>
            <a:lvl1pPr marL="0" indent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  <a:defRPr sz="1400" spc="100" baseline="0"/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37" name="Tekst — symbol zastępczy 12">
            <a:extLst>
              <a:ext uri="{FF2B5EF4-FFF2-40B4-BE49-F238E27FC236}">
                <a16:creationId xmlns:a16="http://schemas.microsoft.com/office/drawing/2014/main" id="{273C9D83-2282-43F4-BB54-7CDA96B45560}"/>
              </a:ext>
            </a:extLst>
          </p:cNvPr>
          <p:cNvSpPr>
            <a:spLocks noGrp="1"/>
          </p:cNvSpPr>
          <p:nvPr>
            <p:ph type="body" sz="quarter" idx="19" hasCustomPrompt="1"/>
          </p:nvPr>
        </p:nvSpPr>
        <p:spPr>
          <a:xfrm>
            <a:off x="6298588" y="1307183"/>
            <a:ext cx="1783393" cy="178305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38" name="Tekst — symbol zastępczy 12">
            <a:extLst>
              <a:ext uri="{FF2B5EF4-FFF2-40B4-BE49-F238E27FC236}">
                <a16:creationId xmlns:a16="http://schemas.microsoft.com/office/drawing/2014/main" id="{90C1AC4A-23E9-4676-A30E-E39B4342FF07}"/>
              </a:ext>
            </a:extLst>
          </p:cNvPr>
          <p:cNvSpPr>
            <a:spLocks noGrp="1"/>
          </p:cNvSpPr>
          <p:nvPr>
            <p:ph type="body" sz="quarter" idx="20" hasCustomPrompt="1"/>
          </p:nvPr>
        </p:nvSpPr>
        <p:spPr>
          <a:xfrm>
            <a:off x="6298588" y="3703828"/>
            <a:ext cx="1783393" cy="178305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39" name="Tekst — symbol zastępczy 12">
            <a:extLst>
              <a:ext uri="{FF2B5EF4-FFF2-40B4-BE49-F238E27FC236}">
                <a16:creationId xmlns:a16="http://schemas.microsoft.com/office/drawing/2014/main" id="{2C256BCC-FED6-4D75-8C65-5967DD2E0194}"/>
              </a:ext>
            </a:extLst>
          </p:cNvPr>
          <p:cNvSpPr>
            <a:spLocks noGrp="1"/>
          </p:cNvSpPr>
          <p:nvPr>
            <p:ph type="body" sz="quarter" idx="21" hasCustomPrompt="1"/>
          </p:nvPr>
        </p:nvSpPr>
        <p:spPr>
          <a:xfrm>
            <a:off x="9033309" y="1307183"/>
            <a:ext cx="1783393" cy="178305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40" name="Tekst — symbol zastępczy 12">
            <a:extLst>
              <a:ext uri="{FF2B5EF4-FFF2-40B4-BE49-F238E27FC236}">
                <a16:creationId xmlns:a16="http://schemas.microsoft.com/office/drawing/2014/main" id="{036A0378-B8F0-463A-A66D-83D798223E3C}"/>
              </a:ext>
            </a:extLst>
          </p:cNvPr>
          <p:cNvSpPr>
            <a:spLocks noGrp="1"/>
          </p:cNvSpPr>
          <p:nvPr>
            <p:ph type="body" sz="quarter" idx="22" hasCustomPrompt="1"/>
          </p:nvPr>
        </p:nvSpPr>
        <p:spPr>
          <a:xfrm>
            <a:off x="9033309" y="3703828"/>
            <a:ext cx="1783393" cy="1783055"/>
          </a:xfrm>
          <a:prstGeom prst="rect">
            <a:avLst/>
          </a:prstGeom>
        </p:spPr>
        <p:txBody>
          <a:bodyPr rtlCol="0" anchor="ctr"/>
          <a:lstStyle>
            <a:lvl1pPr marL="0" indent="0" algn="ctr">
              <a:lnSpc>
                <a:spcPct val="125000"/>
              </a:lnSpc>
              <a:spcBef>
                <a:spcPts val="0"/>
              </a:spcBef>
              <a:buNone/>
              <a:defRPr sz="2400" b="0" spc="100" baseline="0">
                <a:solidFill>
                  <a:schemeClr val="accent1"/>
                </a:solidFill>
                <a:latin typeface="Univers LT Std 45 Light" panose="020B0703030502020204" pitchFamily="34" charset="0"/>
              </a:defRPr>
            </a:lvl1pPr>
          </a:lstStyle>
          <a:p>
            <a:pPr lvl="0" rtl="0"/>
            <a:r>
              <a:rPr lang="pl-PL" noProof="0"/>
              <a:t>#</a:t>
            </a: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82BDF22D-6760-4BDD-92EF-E940DCC023C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67697" y="1369287"/>
            <a:ext cx="4079564" cy="1268810"/>
          </a:xfrm>
          <a:prstGeom prst="rect">
            <a:avLst/>
          </a:prstGeom>
        </p:spPr>
        <p:txBody>
          <a:bodyPr rtlCol="0" anchor="ctr"/>
          <a:lstStyle>
            <a:lvl1pPr>
              <a:lnSpc>
                <a:spcPct val="125000"/>
              </a:lnSpc>
              <a:defRPr lang="en-US" sz="2400" spc="100" baseline="0">
                <a:solidFill>
                  <a:schemeClr val="accent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22958022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rzenie wspaniałych produktów">
    <p:bg>
      <p:bgPr>
        <a:solidFill>
          <a:schemeClr val="accent5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rostokąt 13">
            <a:extLst>
              <a:ext uri="{FF2B5EF4-FFF2-40B4-BE49-F238E27FC236}">
                <a16:creationId xmlns:a16="http://schemas.microsoft.com/office/drawing/2014/main" id="{EBAADBBE-F1E3-480E-BE79-B55DEF941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5397500" y="2009775"/>
            <a:ext cx="6794499" cy="283845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 noProof="0"/>
          </a:p>
        </p:txBody>
      </p:sp>
      <p:sp>
        <p:nvSpPr>
          <p:cNvPr id="9" name="Obraz — symbol zastępczy 8">
            <a:extLst>
              <a:ext uri="{FF2B5EF4-FFF2-40B4-BE49-F238E27FC236}">
                <a16:creationId xmlns:a16="http://schemas.microsoft.com/office/drawing/2014/main" id="{A4C868C7-0B77-47B8-9C16-7F97AA9F0D4E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1" y="0"/>
            <a:ext cx="6311899" cy="6858000"/>
          </a:xfrm>
          <a:custGeom>
            <a:avLst/>
            <a:gdLst>
              <a:gd name="connsiteX0" fmla="*/ 0 w 6311899"/>
              <a:gd name="connsiteY0" fmla="*/ 0 h 6858000"/>
              <a:gd name="connsiteX1" fmla="*/ 6311899 w 6311899"/>
              <a:gd name="connsiteY1" fmla="*/ 0 h 6858000"/>
              <a:gd name="connsiteX2" fmla="*/ 6311899 w 6311899"/>
              <a:gd name="connsiteY2" fmla="*/ 2009775 h 6858000"/>
              <a:gd name="connsiteX3" fmla="*/ 5397499 w 6311899"/>
              <a:gd name="connsiteY3" fmla="*/ 2009775 h 6858000"/>
              <a:gd name="connsiteX4" fmla="*/ 5397499 w 6311899"/>
              <a:gd name="connsiteY4" fmla="*/ 4848225 h 6858000"/>
              <a:gd name="connsiteX5" fmla="*/ 6311899 w 6311899"/>
              <a:gd name="connsiteY5" fmla="*/ 4848225 h 6858000"/>
              <a:gd name="connsiteX6" fmla="*/ 6311899 w 6311899"/>
              <a:gd name="connsiteY6" fmla="*/ 6858000 h 6858000"/>
              <a:gd name="connsiteX7" fmla="*/ 0 w 6311899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311899" h="6858000">
                <a:moveTo>
                  <a:pt x="0" y="0"/>
                </a:moveTo>
                <a:lnTo>
                  <a:pt x="6311899" y="0"/>
                </a:lnTo>
                <a:lnTo>
                  <a:pt x="6311899" y="2009775"/>
                </a:lnTo>
                <a:lnTo>
                  <a:pt x="5397499" y="2009775"/>
                </a:lnTo>
                <a:lnTo>
                  <a:pt x="5397499" y="4848225"/>
                </a:lnTo>
                <a:lnTo>
                  <a:pt x="6311899" y="4848225"/>
                </a:lnTo>
                <a:lnTo>
                  <a:pt x="6311899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rtlCol="0">
            <a:noAutofit/>
          </a:bodyPr>
          <a:lstStyle>
            <a:lvl1pPr marL="0" indent="0" algn="ctr">
              <a:buNone/>
              <a:defRPr/>
            </a:lvl1pPr>
          </a:lstStyle>
          <a:p>
            <a:pPr rtl="0"/>
            <a:r>
              <a:rPr lang="pl-PL" noProof="0"/>
              <a:t>Kliknij, aby dodać zdjęcie</a:t>
            </a:r>
          </a:p>
        </p:txBody>
      </p:sp>
      <p:sp>
        <p:nvSpPr>
          <p:cNvPr id="5" name="Data — symbol zastępczy 4">
            <a:extLst>
              <a:ext uri="{FF2B5EF4-FFF2-40B4-BE49-F238E27FC236}">
                <a16:creationId xmlns:a16="http://schemas.microsoft.com/office/drawing/2014/main" id="{6F4198D5-23F4-441A-AD0A-C6CD015E99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16" name="Zawartość — symbol zastępczy 15">
            <a:extLst>
              <a:ext uri="{FF2B5EF4-FFF2-40B4-BE49-F238E27FC236}">
                <a16:creationId xmlns:a16="http://schemas.microsoft.com/office/drawing/2014/main" id="{8E5DAC80-95FC-4BA1-98B2-5631FB3B019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6337298" y="3200401"/>
            <a:ext cx="5257799" cy="1701800"/>
          </a:xfrm>
          <a:prstGeom prst="rect">
            <a:avLst/>
          </a:prstGeom>
        </p:spPr>
        <p:txBody>
          <a:bodyPr rtlCol="0"/>
          <a:lstStyle>
            <a:lvl1pPr marL="0" indent="0">
              <a:lnSpc>
                <a:spcPct val="100000"/>
              </a:lnSpc>
              <a:spcBef>
                <a:spcPts val="0"/>
              </a:spcBef>
              <a:spcAft>
                <a:spcPts val="1200"/>
              </a:spcAft>
              <a:buNone/>
              <a:defRPr sz="1400" spc="100" baseline="0">
                <a:solidFill>
                  <a:schemeClr val="bg1"/>
                </a:solidFill>
              </a:defRPr>
            </a:lvl1pPr>
          </a:lstStyle>
          <a:p>
            <a:pPr lvl="0" rtl="0"/>
            <a:r>
              <a:rPr lang="pl-PL" noProof="0"/>
              <a:t>Kliknij, aby dodać tekst</a:t>
            </a:r>
          </a:p>
        </p:txBody>
      </p:sp>
      <p:sp>
        <p:nvSpPr>
          <p:cNvPr id="12" name="Stopka — symbol zastępczy 4">
            <a:extLst>
              <a:ext uri="{FF2B5EF4-FFF2-40B4-BE49-F238E27FC236}">
                <a16:creationId xmlns:a16="http://schemas.microsoft.com/office/drawing/2014/main" id="{464448FE-96B4-43C5-8721-4FBF69ED48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519230" y="6356350"/>
            <a:ext cx="3152912" cy="365125"/>
          </a:xfrm>
        </p:spPr>
        <p:txBody>
          <a:bodyPr rtlCol="0"/>
          <a:lstStyle>
            <a:lvl1pPr algn="l"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13" name="Numer slajdu — symbol zastępczy 5">
            <a:extLst>
              <a:ext uri="{FF2B5EF4-FFF2-40B4-BE49-F238E27FC236}">
                <a16:creationId xmlns:a16="http://schemas.microsoft.com/office/drawing/2014/main" id="{F8104834-0355-4576-A9E5-FF5B92B361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>
            <a:lvl1pPr>
              <a:defRPr>
                <a:solidFill>
                  <a:schemeClr val="accent6">
                    <a:lumMod val="75000"/>
                  </a:schemeClr>
                </a:solidFill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3AD2D377-D829-49CC-9253-683054B909F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337298" y="2063075"/>
            <a:ext cx="5257799" cy="1268810"/>
          </a:xfrm>
          <a:prstGeom prst="rect">
            <a:avLst/>
          </a:prstGeom>
        </p:spPr>
        <p:txBody>
          <a:bodyPr rtlCol="0" anchor="ctr"/>
          <a:lstStyle>
            <a:lvl1pPr>
              <a:defRPr lang="en-US" sz="2400" spc="100" baseline="0">
                <a:solidFill>
                  <a:schemeClr val="bg1"/>
                </a:solidFill>
                <a:ea typeface="+mn-ea"/>
                <a:cs typeface="+mn-cs"/>
              </a:defRPr>
            </a:lvl1pPr>
          </a:lstStyle>
          <a:p>
            <a:pPr marL="0" lvl="0" indent="0" rtl="0">
              <a:lnSpc>
                <a:spcPct val="125000"/>
              </a:lnSpc>
              <a:spcBef>
                <a:spcPts val="0"/>
              </a:spcBef>
              <a:buFont typeface="Arial" panose="020B0604020202020204" pitchFamily="34" charset="0"/>
            </a:pPr>
            <a:r>
              <a:rPr lang="pl-PL" noProof="0"/>
              <a:t>Kliknij, aby edytować styl wzorca tytułu</a:t>
            </a:r>
          </a:p>
        </p:txBody>
      </p:sp>
    </p:spTree>
    <p:extLst>
      <p:ext uri="{BB962C8B-B14F-4D97-AF65-F5344CB8AC3E}">
        <p14:creationId xmlns:p14="http://schemas.microsoft.com/office/powerpoint/2010/main" val="5481234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a — symbol zastępczy 3">
            <a:extLst>
              <a:ext uri="{FF2B5EF4-FFF2-40B4-BE49-F238E27FC236}">
                <a16:creationId xmlns:a16="http://schemas.microsoft.com/office/drawing/2014/main" id="{EF32C8C7-5C6C-400B-AEC0-4D8178161BB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topka — symbol zastępczy 4">
            <a:extLst>
              <a:ext uri="{FF2B5EF4-FFF2-40B4-BE49-F238E27FC236}">
                <a16:creationId xmlns:a16="http://schemas.microsoft.com/office/drawing/2014/main" id="{4B7105D6-7B52-4B7D-9473-BCD571A93A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b="0" cap="all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6" name="Numer slajdu — symbol zastępczy 5">
            <a:extLst>
              <a:ext uri="{FF2B5EF4-FFF2-40B4-BE49-F238E27FC236}">
                <a16:creationId xmlns:a16="http://schemas.microsoft.com/office/drawing/2014/main" id="{B13EAA0A-7090-4FA3-AD1C-CD45704040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 b="0" spc="150" baseline="0">
                <a:solidFill>
                  <a:schemeClr val="bg2">
                    <a:lumMod val="50000"/>
                  </a:schemeClr>
                </a:solidFill>
                <a:latin typeface="Univers Light" panose="020B0403020202020204" pitchFamily="34" charset="0"/>
              </a:defRPr>
            </a:lvl1pPr>
          </a:lstStyle>
          <a:p>
            <a:pPr rtl="0"/>
            <a:fld id="{18D65601-5AE2-46FC-B138-694DDD2B510D}" type="slidenum">
              <a:rPr lang="pl-PL" noProof="0" smtClean="0"/>
              <a:pPr/>
              <a:t>‹#›</a:t>
            </a:fld>
            <a:endParaRPr lang="pl-PL" noProof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84DCE26-8B90-4B2C-883A-D5FFC365BF8A}"/>
              </a:ext>
            </a:extLst>
          </p:cNvPr>
          <p:cNvSpPr txBox="1"/>
          <p:nvPr userDrawn="1"/>
        </p:nvSpPr>
        <p:spPr>
          <a:xfrm>
            <a:off x="5637320" y="2974019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rtl="0"/>
            <a:endParaRPr lang="pl-PL" noProof="0"/>
          </a:p>
        </p:txBody>
      </p:sp>
    </p:spTree>
    <p:extLst>
      <p:ext uri="{BB962C8B-B14F-4D97-AF65-F5344CB8AC3E}">
        <p14:creationId xmlns:p14="http://schemas.microsoft.com/office/powerpoint/2010/main" val="7374338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hf hd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ytuł 17">
            <a:extLst>
              <a:ext uri="{FF2B5EF4-FFF2-40B4-BE49-F238E27FC236}">
                <a16:creationId xmlns:a16="http://schemas.microsoft.com/office/drawing/2014/main" id="{F9B274D2-774F-4C24-A448-1EFB461A95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95205" y="4839624"/>
            <a:ext cx="7057414" cy="1596004"/>
          </a:xfrm>
        </p:spPr>
        <p:txBody>
          <a:bodyPr rtlCol="0"/>
          <a:lstStyle/>
          <a:p>
            <a:pPr rtl="0">
              <a:lnSpc>
                <a:spcPct val="100000"/>
              </a:lnSpc>
            </a:pPr>
            <a:r>
              <a:rPr lang="pl-PL" sz="44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Publicystyka oświeceniowa w służbie ojczyzny</a:t>
            </a:r>
            <a:endParaRPr lang="pl-PL" sz="4400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C61899C8-6C9C-A812-B421-BC69FBF1EDD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37303" y="286039"/>
            <a:ext cx="8754697" cy="455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9932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F41A4A6D-8AAB-227A-2DC3-47AC539A0CA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A8CE2E0A-F163-BF61-CF7E-4254329048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A7277DE-5A85-ED57-E258-8C0F1E6023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EDB2A3B-CE30-CBB4-E6C6-799105C862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10</a:t>
            </a:fld>
            <a:endParaRPr lang="pl-PL" noProof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63B904BC-4CFB-7560-D57B-079B971351F2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A0260B17-F268-83F6-92D6-696AB527961C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1A06EC5C-97F1-2F50-F3B4-8E4678DB7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8C41DE3B-9A21-BC36-BE66-2DB858B26F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738" y="-1"/>
            <a:ext cx="9807426" cy="68060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2017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E3A5280F-9DF4-3018-5F74-D72586D0B3D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99122C42-FD35-CB2F-F4B7-B83A0B6155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BC32B52-9CE2-6148-B637-7B8328A395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11</a:t>
            </a:fld>
            <a:endParaRPr lang="pl-PL" noProof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23DBCB45-E6E5-0FFC-8B4E-09AEFCC53F3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BDC09EC5-4EC1-7139-C671-D6B84FF5D939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B3BCF9E8-276F-63C2-605D-F59E8C3546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3A015155-6A2C-FC7B-C26A-99233BCE418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21" y="0"/>
            <a:ext cx="12225885" cy="4544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062153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34448013-7732-D538-9A50-AF503B1EB13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EBCC9F71-0DAC-C036-8D52-154FE557F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53E21EB-1EA7-899A-AE7C-C3887BB334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12</a:t>
            </a:fld>
            <a:endParaRPr lang="pl-PL" noProof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7766282C-9DF0-D4CA-9920-C0F947B99335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AF5C67C7-CF70-401C-420B-5858D8A22410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D3419C32-D365-9A2D-3F19-2B036C733B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83E8741C-03E8-126A-5A29-AB9BC3363A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1673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340797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D852A180-5BD9-8A9C-216B-4B13EC70A90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E0D94F5-6710-12A8-E360-7B8073896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809DC0A4-1AE4-0A8B-EEEA-8EA0B04D97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13</a:t>
            </a:fld>
            <a:endParaRPr lang="pl-PL" noProof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41F9C113-4045-A7AC-26DC-C663CCE6BC59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B380609D-5360-106C-59B3-A5B4A471B5DB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829CACC1-07F4-9184-C8FF-E083A31974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52571D7F-299C-E571-D0E2-A94664192A4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0" y="0"/>
            <a:ext cx="12185899" cy="62698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91027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5418475-8F1B-AC99-298D-EBCEA09A9C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22A708D-9C01-0A05-9B75-63E0F239D2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14</a:t>
            </a:fld>
            <a:endParaRPr lang="pl-PL" noProof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4BD18A58-B8AF-E7A5-DA16-12613E7430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1417698" y="160875"/>
            <a:ext cx="3266975" cy="326687"/>
          </a:xfrm>
        </p:spPr>
        <p:txBody>
          <a:bodyPr/>
          <a:lstStyle/>
          <a:p>
            <a:r>
              <a:rPr lang="pl-PL" dirty="0"/>
              <a:t>Porozmawiajmy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6EACF171-DB37-7D67-1F18-FC93DF2F6FF0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1136361" y="837495"/>
            <a:ext cx="4377200" cy="6020505"/>
          </a:xfrm>
        </p:spPr>
        <p:txBody>
          <a:bodyPr/>
          <a:lstStyle/>
          <a:p>
            <a:pPr marL="342900" indent="-342900">
              <a:buAutoNum type="arabicPeriod"/>
            </a:pPr>
            <a:r>
              <a:rPr lang="pl-PL" dirty="0"/>
              <a:t>Tematyka przeczytanych wypowiedzi.</a:t>
            </a:r>
          </a:p>
          <a:p>
            <a:pPr marL="342900" indent="-342900">
              <a:buAutoNum type="arabicPeriod"/>
            </a:pPr>
            <a:r>
              <a:rPr lang="pl-PL" dirty="0"/>
              <a:t>Cenione wartości.</a:t>
            </a:r>
          </a:p>
          <a:p>
            <a:pPr marL="342900" indent="-342900">
              <a:buAutoNum type="arabicPeriod"/>
            </a:pPr>
            <a:endParaRPr lang="pl-PL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4B20AB31-E97C-9C8D-6432-F76B3EBDD7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7675" y="2695575"/>
            <a:ext cx="11296650" cy="1466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>
            <a:extLst>
              <a:ext uri="{FF2B5EF4-FFF2-40B4-BE49-F238E27FC236}">
                <a16:creationId xmlns:a16="http://schemas.microsoft.com/office/drawing/2014/main" id="{829685FE-3806-B738-C249-DCA15B2C30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165" y="5262656"/>
            <a:ext cx="11410950" cy="400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487252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rostokąt 12">
            <a:extLst>
              <a:ext uri="{FF2B5EF4-FFF2-40B4-BE49-F238E27FC236}">
                <a16:creationId xmlns:a16="http://schemas.microsoft.com/office/drawing/2014/main" id="{F7B7E5B3-F6B1-4A5C-A942-9728FEC5764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cxnSp>
        <p:nvCxnSpPr>
          <p:cNvPr id="22" name="Łącznik prosty 21">
            <a:extLst>
              <a:ext uri="{FF2B5EF4-FFF2-40B4-BE49-F238E27FC236}">
                <a16:creationId xmlns:a16="http://schemas.microsoft.com/office/drawing/2014/main" id="{11C0FA35-FBFE-4B23-B0D5-ECBC4C9053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1389360" y="0"/>
            <a:ext cx="0" cy="1713387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646665B6-F02E-4FF8-AEBC-BEFA35EAFC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pl-PL" smtClean="0"/>
              <a:pPr/>
              <a:t>2</a:t>
            </a:fld>
            <a:endParaRPr lang="pl-PL"/>
          </a:p>
        </p:txBody>
      </p:sp>
      <p:pic>
        <p:nvPicPr>
          <p:cNvPr id="7" name="Obraz 6" descr="Obraz zawierający tekst, Czcionka, zrzut ekranu, numer&#10;&#10;Opis wygenerowany automatycznie">
            <a:extLst>
              <a:ext uri="{FF2B5EF4-FFF2-40B4-BE49-F238E27FC236}">
                <a16:creationId xmlns:a16="http://schemas.microsoft.com/office/drawing/2014/main" id="{36323B0B-8713-4363-CA4E-EE86592D5C7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89360" y="701484"/>
            <a:ext cx="3054817" cy="5455032"/>
          </a:xfrm>
          <a:prstGeom prst="rect">
            <a:avLst/>
          </a:prstGeom>
        </p:spPr>
      </p:pic>
      <p:pic>
        <p:nvPicPr>
          <p:cNvPr id="1028" name="Picture 4" descr="Gazeta: wektory i ilustracje do darmowego pobrania | Freepik">
            <a:extLst>
              <a:ext uri="{FF2B5EF4-FFF2-40B4-BE49-F238E27FC236}">
                <a16:creationId xmlns:a16="http://schemas.microsoft.com/office/drawing/2014/main" id="{4C5B6761-D005-DF29-498C-BD7D121FB96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50149" y="1678238"/>
            <a:ext cx="4988579" cy="3354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400736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a — symbol zastępczy 2">
            <a:extLst>
              <a:ext uri="{FF2B5EF4-FFF2-40B4-BE49-F238E27FC236}">
                <a16:creationId xmlns:a16="http://schemas.microsoft.com/office/drawing/2014/main" id="{87B47E8C-1F0A-40EF-81C0-6BA51F14DE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1571846" y="6356350"/>
            <a:ext cx="2743200" cy="365125"/>
          </a:xfrm>
        </p:spPr>
        <p:txBody>
          <a:bodyPr rtlCol="0"/>
          <a:lstStyle/>
          <a:p>
            <a:pPr rtl="0"/>
            <a:r>
              <a:rPr lang="pl"/>
              <a:t>05-08-20XX</a:t>
            </a:r>
          </a:p>
        </p:txBody>
      </p:sp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DE6AF1E4-56E5-40D1-BBF3-E946721384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10344" y="6356350"/>
            <a:ext cx="843455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7" name="Picture 2" descr="Powieść polskiego oświecenia: autorzy, odmiany gatunkowe, tematy.:  Oświeceniowa prasa">
            <a:extLst>
              <a:ext uri="{FF2B5EF4-FFF2-40B4-BE49-F238E27FC236}">
                <a16:creationId xmlns:a16="http://schemas.microsoft.com/office/drawing/2014/main" id="{73F04D78-CF31-6F89-953E-CF7A11E06876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848" b="5848"/>
          <a:stretch>
            <a:fillRect/>
          </a:stretch>
        </p:blipFill>
        <p:spPr bwMode="auto">
          <a:xfrm>
            <a:off x="1482725" y="0"/>
            <a:ext cx="46355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Symbol zastępczy zawartości 10">
            <a:extLst>
              <a:ext uri="{FF2B5EF4-FFF2-40B4-BE49-F238E27FC236}">
                <a16:creationId xmlns:a16="http://schemas.microsoft.com/office/drawing/2014/main" id="{56EE3BE6-ADD6-48E4-4B40-FA8B4888941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440130" y="845583"/>
            <a:ext cx="5663380" cy="5875892"/>
          </a:xfrm>
        </p:spPr>
        <p:txBody>
          <a:bodyPr/>
          <a:lstStyle/>
          <a:p>
            <a:pPr>
              <a:buSzPct val="100000"/>
            </a:pPr>
            <a:r>
              <a:rPr lang="pl-PL" sz="1600" b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„Monitor”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</a:rPr>
              <a:t>od łac. ‘upominający’) </a:t>
            </a:r>
            <a:endParaRPr lang="pl-PL" sz="1600" dirty="0">
              <a:solidFill>
                <a:srgbClr val="000000"/>
              </a:solidFill>
              <a:latin typeface="Times New Roman" panose="02020603050405020304" pitchFamily="18" charset="0"/>
              <a:ea typeface="MS Mincho" panose="02020609040205080304" pitchFamily="49" charset="-128"/>
              <a:cs typeface="Times New Roman" panose="02020603050405020304" pitchFamily="18" charset="0"/>
            </a:endParaRP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MS Mincho" panose="02020609040205080304" pitchFamily="49" charset="-128"/>
                <a:cs typeface="Times New Roman" panose="02020603050405020304" pitchFamily="18" charset="0"/>
              </a:rPr>
              <a:t>*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czasopismo obyczajowo-moralne, wydawane w latach 1765-1785 w Warszawie z inicjatywy Stanisława Augusta Poniatowskiego</a:t>
            </a: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pełnił funkcję propagandową królewskiego obozu reform</a:t>
            </a: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*celem czasopisma była poprawa obyczajów i moralności społeczeństwa</a:t>
            </a: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*z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walczano m.in.: przesądy, pijaństwo, rozrzutność, prywatę i anarchię</a:t>
            </a: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*p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ropagowano zmiany ustrojowe, reformy oświaty, czystość polszczyzny i rozwój teatru</a:t>
            </a: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*pierwszym redaktorem czasopisma był Franciszek Bohomolec. </a:t>
            </a:r>
          </a:p>
          <a:p>
            <a:endParaRPr lang="pl-PL" sz="1600" dirty="0"/>
          </a:p>
        </p:txBody>
      </p:sp>
    </p:spTree>
    <p:extLst>
      <p:ext uri="{BB962C8B-B14F-4D97-AF65-F5344CB8AC3E}">
        <p14:creationId xmlns:p14="http://schemas.microsoft.com/office/powerpoint/2010/main" val="6607475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Numer slajdu — symbol zastępczy 4">
            <a:extLst>
              <a:ext uri="{FF2B5EF4-FFF2-40B4-BE49-F238E27FC236}">
                <a16:creationId xmlns:a16="http://schemas.microsoft.com/office/drawing/2014/main" id="{7D6268C4-FA36-44D9-B49A-C2B51810F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 rtlCol="0"/>
          <a:lstStyle/>
          <a:p>
            <a:pPr rtl="0"/>
            <a:fld id="{18D65601-5AE2-46FC-B138-694DDD2B510D}" type="slidenum">
              <a:rPr lang="pl-PL" smtClean="0"/>
              <a:pPr rtl="0"/>
              <a:t>4</a:t>
            </a:fld>
            <a:endParaRPr lang="pl-PL"/>
          </a:p>
        </p:txBody>
      </p:sp>
      <p:sp>
        <p:nvSpPr>
          <p:cNvPr id="91" name="Prostokąt 90">
            <a:extLst>
              <a:ext uri="{FF2B5EF4-FFF2-40B4-BE49-F238E27FC236}">
                <a16:creationId xmlns:a16="http://schemas.microsoft.com/office/drawing/2014/main" id="{86266357-58CA-479D-8E3B-7CBCA97076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177" y="631627"/>
            <a:ext cx="10915645" cy="5588197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pl-PL"/>
          </a:p>
        </p:txBody>
      </p:sp>
      <p:pic>
        <p:nvPicPr>
          <p:cNvPr id="2050" name="Picture 2" descr="Spadła sprzedaż dzienników. &quot;Gazeta Wyborcza&quot;, &quot;Rzeczpospolita&quot; czy &quot;Super  Express&quot; w dół - Bankier.pl">
            <a:extLst>
              <a:ext uri="{FF2B5EF4-FFF2-40B4-BE49-F238E27FC236}">
                <a16:creationId xmlns:a16="http://schemas.microsoft.com/office/drawing/2014/main" id="{3E3DD70C-9A35-7D94-0B1E-0CF5928101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1"/>
            <a:ext cx="12192000" cy="68689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>
            <a:extLst>
              <a:ext uri="{FF2B5EF4-FFF2-40B4-BE49-F238E27FC236}">
                <a16:creationId xmlns:a16="http://schemas.microsoft.com/office/drawing/2014/main" id="{A4B997F0-4DFC-C36E-BE27-7669AC8AA0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" y="3686159"/>
            <a:ext cx="9951163" cy="31652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619756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228F4D3C-B401-7689-22DB-3F30B1D75E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BBB1868-0ACC-FF5E-ADB3-DDF6D98527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5</a:t>
            </a:fld>
            <a:endParaRPr lang="pl-PL" noProof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7AF75D63-C87D-A5BC-5CC8-A599DC55F5DB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6592873" y="469235"/>
            <a:ext cx="4910869" cy="326687"/>
          </a:xfrm>
        </p:spPr>
        <p:txBody>
          <a:bodyPr/>
          <a:lstStyle/>
          <a:p>
            <a:r>
              <a:rPr lang="pl-PL" sz="18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„Zabawy Przyjemne i Pożyteczne” </a:t>
            </a:r>
            <a:endParaRPr lang="pl-PL" sz="1800" dirty="0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1B7CBE4D-CAAA-EBD5-55D9-C61100A87AD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302477" y="904568"/>
            <a:ext cx="5792380" cy="5292321"/>
          </a:xfrm>
        </p:spPr>
        <p:txBody>
          <a:bodyPr/>
          <a:lstStyle/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pierwsze polskie czasopismo literackie wydawane w latach 1770–1777 w Warszawie przez Michała </a:t>
            </a:r>
            <a:r>
              <a:rPr lang="pl-PL" sz="1600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Grölla</a:t>
            </a:r>
            <a:endParaRPr lang="pl-PL" sz="16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*t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ytuł nawiązuje do myśli Horacego </a:t>
            </a:r>
            <a:r>
              <a:rPr lang="pl-PL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Utile</a:t>
            </a:r>
            <a:r>
              <a:rPr lang="pl-PL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dulci</a:t>
            </a:r>
            <a:r>
              <a:rPr lang="pl-PL" sz="1600" i="1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pl-PL" sz="1600" i="1" dirty="0" err="1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miscere</a:t>
            </a:r>
            <a:r>
              <a:rPr lang="pl-PL" sz="16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– ‘łączyć przyjemne z pożytecznym’</a:t>
            </a: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*celem – kształtowanie wśród czytelników gustu literackiego i zapoznanie z twórczością ówczesnych pisarzy</a:t>
            </a:r>
            <a:endParaRPr lang="pl-PL" sz="1600" dirty="0">
              <a:solidFill>
                <a:srgbClr val="00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*prezentowano efekty spotkań artystów podczas obiadów czwartkowych u króla Stanisława Augusta Poniatowskiego </a:t>
            </a:r>
          </a:p>
          <a:p>
            <a:pPr>
              <a:buSzPct val="100000"/>
            </a:pPr>
            <a:r>
              <a:rPr lang="pl-PL" sz="1600" dirty="0">
                <a:solidFill>
                  <a:srgbClr val="0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*od 1771 roku ich redaktorem był pisarz Adam Naruszewicz</a:t>
            </a:r>
          </a:p>
          <a:p>
            <a:endParaRPr lang="pl-PL" dirty="0"/>
          </a:p>
        </p:txBody>
      </p:sp>
      <p:pic>
        <p:nvPicPr>
          <p:cNvPr id="4098" name="Picture 2">
            <a:extLst>
              <a:ext uri="{FF2B5EF4-FFF2-40B4-BE49-F238E27FC236}">
                <a16:creationId xmlns:a16="http://schemas.microsoft.com/office/drawing/2014/main" id="{B20D3F8C-B4C8-4C9D-7D87-6EDE72FD686E}"/>
              </a:ext>
            </a:extLst>
          </p:cNvPr>
          <p:cNvPicPr>
            <a:picLocks noGrp="1" noChangeAspect="1" noChangeArrowheads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416" b="11416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313346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DB8CCEC7-C7BC-82A6-814B-42EA1D4B52FA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3983B5EE-6AC6-B179-EDE6-3EA9AD073C3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58B83C80-8593-48A9-1FBC-12EF5FBBC1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6</a:t>
            </a:fld>
            <a:endParaRPr lang="pl-PL" noProof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2676A9C7-C577-85D4-823C-B1CBF2628768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206A8D70-97B4-9270-A910-6CD3C94BAA06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63644E95-D509-62DB-44B0-AB5A71F4D5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D88E9E9F-2C50-E9AB-0ECD-26A6C4AAF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495" y="-2"/>
            <a:ext cx="6089089" cy="6884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6" name="Picture 6">
            <a:extLst>
              <a:ext uri="{FF2B5EF4-FFF2-40B4-BE49-F238E27FC236}">
                <a16:creationId xmlns:a16="http://schemas.microsoft.com/office/drawing/2014/main" id="{1BACA6EB-259D-7991-A58B-0B03BADE316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332" y="0"/>
            <a:ext cx="5946121" cy="20598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Obraz 10">
            <a:extLst>
              <a:ext uri="{FF2B5EF4-FFF2-40B4-BE49-F238E27FC236}">
                <a16:creationId xmlns:a16="http://schemas.microsoft.com/office/drawing/2014/main" id="{A1EFE30E-7A67-9177-6058-B7E5076F6E3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481177" y="2559701"/>
            <a:ext cx="2873707" cy="3796649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CFC20AFC-4D3D-A756-EF90-23E40786AF3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354884" y="2929802"/>
            <a:ext cx="2791215" cy="2924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3289298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540BBCD8-477E-1CED-18EE-05CB25CE3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32C9071-02E5-CB26-CD84-DFE799ED5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D3309A1F-6135-BFB0-C651-64A6BAF0C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7</a:t>
            </a:fld>
            <a:endParaRPr lang="pl-PL" noProof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76728D0F-9E0C-9797-E105-4C0A542791CD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7601238" y="243986"/>
            <a:ext cx="3266975" cy="326687"/>
          </a:xfrm>
        </p:spPr>
        <p:txBody>
          <a:bodyPr/>
          <a:lstStyle/>
          <a:p>
            <a:r>
              <a:rPr lang="pl-PL" dirty="0"/>
              <a:t>Porozmawiajmy</a:t>
            </a:r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8503EFF4-2997-2EF9-9CAE-2AB1AF34F604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6146" name="Picture 2">
            <a:extLst>
              <a:ext uri="{FF2B5EF4-FFF2-40B4-BE49-F238E27FC236}">
                <a16:creationId xmlns:a16="http://schemas.microsoft.com/office/drawing/2014/main" id="{E884C2DD-A90C-4AF5-295F-2AD87474BF8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666875"/>
            <a:ext cx="8248650" cy="5200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>
            <a:extLst>
              <a:ext uri="{FF2B5EF4-FFF2-40B4-BE49-F238E27FC236}">
                <a16:creationId xmlns:a16="http://schemas.microsoft.com/office/drawing/2014/main" id="{90CEA17E-7F16-24A6-D2E6-21940E4948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010" y="1657350"/>
            <a:ext cx="3676650" cy="52197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9173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0354BF35-E52B-B4CB-0897-04761BA9A2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950E8386-D69B-E5AE-3E99-B07D6C951E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FF299A0A-C6AE-5331-36BD-457EEE68A1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8</a:t>
            </a:fld>
            <a:endParaRPr lang="pl-PL" noProof="0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9548C895-21EC-2A79-BEE9-A77BB19B3F73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850153" y="189136"/>
            <a:ext cx="11115705" cy="995161"/>
          </a:xfrm>
        </p:spPr>
        <p:txBody>
          <a:bodyPr/>
          <a:lstStyle/>
          <a:p>
            <a:r>
              <a:rPr lang="pl-PL" dirty="0"/>
              <a:t>Tematyka i wartości, wizja państwa i środki impresywne</a:t>
            </a: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D454922A-163B-6EEB-730C-7FCBB631370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320823"/>
            <a:ext cx="9202994" cy="5537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0443152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obrazu 1">
            <a:extLst>
              <a:ext uri="{FF2B5EF4-FFF2-40B4-BE49-F238E27FC236}">
                <a16:creationId xmlns:a16="http://schemas.microsoft.com/office/drawing/2014/main" id="{13A79C49-C9B0-C78F-F696-1304C77CA619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27ABDE2-07B7-E6B2-C59B-4B6882232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pl-PL" noProof="0"/>
              <a:t>05-08-20XX</a:t>
            </a:r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2C4D0940-A732-AECE-BE3D-0296E093C3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pl-PL" noProof="0"/>
              <a:t>Prezentacja Konferencji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DBA9025-E9DB-413D-1B62-350F2BC1FD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18D65601-5AE2-46FC-B138-694DDD2B510D}" type="slidenum">
              <a:rPr lang="pl-PL" noProof="0" smtClean="0"/>
              <a:pPr rtl="0"/>
              <a:t>9</a:t>
            </a:fld>
            <a:endParaRPr lang="pl-PL" noProof="0"/>
          </a:p>
        </p:txBody>
      </p:sp>
      <p:sp>
        <p:nvSpPr>
          <p:cNvPr id="6" name="Symbol zastępczy tekstu 5">
            <a:extLst>
              <a:ext uri="{FF2B5EF4-FFF2-40B4-BE49-F238E27FC236}">
                <a16:creationId xmlns:a16="http://schemas.microsoft.com/office/drawing/2014/main" id="{61621AF2-9E03-3848-8844-8C28070ECB9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zawartości 6">
            <a:extLst>
              <a:ext uri="{FF2B5EF4-FFF2-40B4-BE49-F238E27FC236}">
                <a16:creationId xmlns:a16="http://schemas.microsoft.com/office/drawing/2014/main" id="{3BFA72BF-1903-E7CD-51E7-308D1A838011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8" name="Tytuł 7">
            <a:extLst>
              <a:ext uri="{FF2B5EF4-FFF2-40B4-BE49-F238E27FC236}">
                <a16:creationId xmlns:a16="http://schemas.microsoft.com/office/drawing/2014/main" id="{12E0BB95-3C37-60C2-395B-460D6530C6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l-PL"/>
          </a:p>
        </p:txBody>
      </p:sp>
      <p:pic>
        <p:nvPicPr>
          <p:cNvPr id="10" name="Obraz 9">
            <a:extLst>
              <a:ext uri="{FF2B5EF4-FFF2-40B4-BE49-F238E27FC236}">
                <a16:creationId xmlns:a16="http://schemas.microsoft.com/office/drawing/2014/main" id="{B1A68047-D06E-C592-C308-FD81AE07B0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309682" cy="2679744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CA62C7BE-C9AC-D11C-B785-7661C7AD8E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3103304"/>
            <a:ext cx="9309682" cy="3754695"/>
          </a:xfrm>
          <a:prstGeom prst="rect">
            <a:avLst/>
          </a:prstGeom>
        </p:spPr>
      </p:pic>
      <p:pic>
        <p:nvPicPr>
          <p:cNvPr id="8194" name="Picture 2">
            <a:extLst>
              <a:ext uri="{FF2B5EF4-FFF2-40B4-BE49-F238E27FC236}">
                <a16:creationId xmlns:a16="http://schemas.microsoft.com/office/drawing/2014/main" id="{BE06B299-C4E6-48E0-0CA4-D38E66B2A4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09682" y="0"/>
            <a:ext cx="298926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37216690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Custom 23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8696B"/>
      </a:accent1>
      <a:accent2>
        <a:srgbClr val="95B8BF"/>
      </a:accent2>
      <a:accent3>
        <a:srgbClr val="BFD4D9"/>
      </a:accent3>
      <a:accent4>
        <a:srgbClr val="5B4839"/>
      </a:accent4>
      <a:accent5>
        <a:srgbClr val="C3A398"/>
      </a:accent5>
      <a:accent6>
        <a:srgbClr val="CA553E"/>
      </a:accent6>
      <a:hlink>
        <a:srgbClr val="0563C1"/>
      </a:hlink>
      <a:folHlink>
        <a:srgbClr val="954F72"/>
      </a:folHlink>
    </a:clrScheme>
    <a:fontScheme name="Custom 30">
      <a:majorFont>
        <a:latin typeface="Tisa Offc Serif Pro"/>
        <a:ea typeface=""/>
        <a:cs typeface=""/>
      </a:majorFont>
      <a:minorFont>
        <a:latin typeface="Univer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>
          <a:solidFill>
            <a:schemeClr val="accent5">
              <a:lumMod val="20000"/>
              <a:lumOff val="80000"/>
            </a:schemeClr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_59945459_TF78544816_Win32" id="{46B462C4-2446-49F4-9425-8725063E80DC}" vid="{8C7FEEBB-3024-41D7-8FDC-4D9AF625A42B}"/>
    </a:ext>
  </a:extLst>
</a:theme>
</file>

<file path=ppt/theme/theme2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yw pakietu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Image xmlns="71af3243-3dd4-4a8d-8c0d-dd76da1f02a5">
      <Url xsi:nil="true"/>
      <Description xsi:nil="true"/>
    </Image>
    <Status xmlns="71af3243-3dd4-4a8d-8c0d-dd76da1f02a5">Not started</Status>
    <_ip_UnifiedCompliancePolicyProperties xmlns="http://schemas.microsoft.com/sharepoint/v3" xsi:nil="true"/>
    <ImageTagsTaxHTField xmlns="71af3243-3dd4-4a8d-8c0d-dd76da1f02a5">
      <Terms xmlns="http://schemas.microsoft.com/office/infopath/2007/PartnerControls"/>
    </ImageTagsTaxHTField>
    <TaxCatchAll xmlns="230e9df3-be65-4c73-a93b-d1236ebd677e"/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21" ma:contentTypeDescription="Create a new document." ma:contentTypeScope="" ma:versionID="64dfb1555687e0874b4304b796b5b0c7">
  <xsd:schema xmlns:xsd="http://www.w3.org/2001/XMLSchema" xmlns:xs="http://www.w3.org/2001/XMLSchema" xmlns:p="http://schemas.microsoft.com/office/2006/metadata/properties" xmlns:ns1="http://schemas.microsoft.com/sharepoint/v3" xmlns:ns2="71af3243-3dd4-4a8d-8c0d-dd76da1f02a5" xmlns:ns3="16c05727-aa75-4e4a-9b5f-8a80a1165891" xmlns:ns4="230e9df3-be65-4c73-a93b-d1236ebd677e" targetNamespace="http://schemas.microsoft.com/office/2006/metadata/properties" ma:root="true" ma:fieldsID="e6e4c555b5e194d05b7203de9c4567b3" ns1:_="" ns2:_="" ns3:_="" ns4:_="">
    <xsd:import namespace="http://schemas.microsoft.com/sharepoint/v3"/>
    <xsd:import namespace="71af3243-3dd4-4a8d-8c0d-dd76da1f02a5"/>
    <xsd:import namespace="16c05727-aa75-4e4a-9b5f-8a80a1165891"/>
    <xsd:import namespace="230e9df3-be65-4c73-a93b-d1236ebd677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  <xsd:element ref="ns1:_ip_UnifiedCompliancePolicyProperties" minOccurs="0"/>
                <xsd:element ref="ns1:_ip_UnifiedCompliancePolicyUIAction" minOccurs="0"/>
                <xsd:element ref="ns2:Image" minOccurs="0"/>
                <xsd:element ref="ns4:TaxCatchAll" minOccurs="0"/>
                <xsd:element ref="ns2:ImageTagsTaxHTField" minOccurs="0"/>
                <xsd:element ref="ns2:MediaServiceLoca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0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21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  <xsd:element name="Image" ma:index="22" nillable="true" ma:displayName="Image" ma:format="Image" ma:internalName="Imag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ImageTagsTaxHTField" ma:index="25" nillable="true" ma:taxonomy="true" ma:internalName="ImageTagsTaxHTField" ma:taxonomyFieldName="MediaServiceImageTags" ma:displayName="Image Tags" ma:readOnly="false" ma:fieldId="{5cf76f15-5ced-4ddc-b409-7134ff3c332f}" ma:taxonomyMulti="true" ma:sspId="e385fb40-52d4-4fae-9c5b-3e8ff8a5878e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Location" ma:index="26" nillable="true" ma:displayName="Location" ma:internalName="MediaServiceLocatio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30e9df3-be65-4c73-a93b-d1236ebd677e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3f6bfcbc-3db3-4ae6-bd76-326f0798ad28}" ma:internalName="TaxCatchAll" ma:showField="CatchAllData" ma:web="16c05727-aa75-4e4a-9b5f-8a80a116589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AC34B31-7353-4357-814E-0E5916A110F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059B3369-3F0F-499C-9EE7-8EC46B6E8A79}">
  <ds:schemaRefs>
    <ds:schemaRef ds:uri="http://schemas.microsoft.com/office/2006/metadata/properties"/>
    <ds:schemaRef ds:uri="http://schemas.microsoft.com/office/infopath/2007/PartnerControls"/>
    <ds:schemaRef ds:uri="http://schemas.microsoft.com/sharepoint/v3"/>
    <ds:schemaRef ds:uri="71af3243-3dd4-4a8d-8c0d-dd76da1f02a5"/>
    <ds:schemaRef ds:uri="230e9df3-be65-4c73-a93b-d1236ebd677e"/>
  </ds:schemaRefs>
</ds:datastoreItem>
</file>

<file path=customXml/itemProps3.xml><?xml version="1.0" encoding="utf-8"?>
<ds:datastoreItem xmlns:ds="http://schemas.openxmlformats.org/officeDocument/2006/customXml" ds:itemID="{11DE3569-F02A-48B1-8F6E-F11E8BF8707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71af3243-3dd4-4a8d-8c0d-dd76da1f02a5"/>
    <ds:schemaRef ds:uri="16c05727-aa75-4e4a-9b5f-8a80a1165891"/>
    <ds:schemaRef ds:uri="230e9df3-be65-4c73-a93b-d1236ebd677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Metadata/LabelInfo.xml><?xml version="1.0" encoding="utf-8"?>
<clbl:labelList xmlns:clbl="http://schemas.microsoft.com/office/2020/mipLabelMetadata">
  <clbl:label id="{f42aa342-8706-4288-bd11-ebb85995028c}" enabled="1" method="Standard" siteId="{72f988bf-86f1-41af-91ab-2d7cd011db47}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Prezentacja nowoczesnej konferencji</Template>
  <TotalTime>44</TotalTime>
  <Words>210</Words>
  <Application>Microsoft Office PowerPoint</Application>
  <PresentationFormat>Panoramiczny</PresentationFormat>
  <Paragraphs>52</Paragraphs>
  <Slides>14</Slides>
  <Notes>5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14</vt:i4>
      </vt:variant>
    </vt:vector>
  </HeadingPairs>
  <TitlesOfParts>
    <vt:vector size="20" baseType="lpstr">
      <vt:lpstr>Arial</vt:lpstr>
      <vt:lpstr>Calibri</vt:lpstr>
      <vt:lpstr>Times New Roman</vt:lpstr>
      <vt:lpstr>Univers Light</vt:lpstr>
      <vt:lpstr>Univers LT Std 45 Light</vt:lpstr>
      <vt:lpstr>Motyw pakietu Office</vt:lpstr>
      <vt:lpstr>Publicystyka oświeceniowa w służbie ojczyzny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Izabela Drężek</dc:creator>
  <cp:lastModifiedBy>Izabela Drężek</cp:lastModifiedBy>
  <cp:revision>4</cp:revision>
  <dcterms:created xsi:type="dcterms:W3CDTF">2024-10-25T08:16:57Z</dcterms:created>
  <dcterms:modified xsi:type="dcterms:W3CDTF">2024-11-14T08:20:19Z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  <property fmtid="{D5CDD505-2E9C-101B-9397-08002B2CF9AE}" pid="3" name="MediaServiceImageTags">
    <vt:lpwstr/>
  </property>
</Properties>
</file>