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75" r:id="rId2"/>
    <p:sldId id="390" r:id="rId3"/>
    <p:sldId id="391" r:id="rId4"/>
    <p:sldId id="392" r:id="rId5"/>
    <p:sldId id="389" r:id="rId6"/>
    <p:sldId id="354" r:id="rId7"/>
    <p:sldId id="393" r:id="rId8"/>
    <p:sldId id="394" r:id="rId9"/>
    <p:sldId id="395" r:id="rId10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l-PL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B18A2C"/>
    <a:srgbClr val="616A78"/>
    <a:srgbClr val="D87C1B"/>
    <a:srgbClr val="000000"/>
    <a:srgbClr val="1D7CB8"/>
    <a:srgbClr val="1D7CB9"/>
    <a:srgbClr val="626A78"/>
    <a:srgbClr val="B18B2C"/>
    <a:srgbClr val="DA7C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646"/>
  </p:normalViewPr>
  <p:slideViewPr>
    <p:cSldViewPr snapToGrid="0">
      <p:cViewPr varScale="1">
        <p:scale>
          <a:sx n="107" d="100"/>
          <a:sy n="107" d="100"/>
        </p:scale>
        <p:origin x="75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F7378576-7E8E-6833-4204-BFA3DFFED5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D278AC37-CC16-790B-771E-1E066FDF480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161E56-1E2C-48B1-AEB9-11B82EFC2CAB}" type="datetimeFigureOut">
              <a:rPr lang="pl-PL" smtClean="0"/>
              <a:t>15.01.2025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D9AAA22F-9A73-4CC4-BFF6-E61D13A587E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EDC7512-D4CA-A375-A17D-71E61470C1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3643C-AC16-4C4B-AFA7-2BB80CA36B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41933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pl-PL"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pl-PL" sz="1200"/>
            </a:lvl1pPr>
          </a:lstStyle>
          <a:p>
            <a:pPr rtl="0"/>
            <a:fld id="{1C223EFC-526B-4EF2-8A0A-F01C60CA2A67}" type="datetimeFigureOut">
              <a:rPr lang="pl-PL" noProof="0" smtClean="0"/>
              <a:t>15.01.2025</a:t>
            </a:fld>
            <a:endParaRPr lang="pl-PL" noProof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pl-PL"/>
            </a:defPPr>
          </a:lstStyle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pl-PL"/>
            </a:def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pl-PL"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pl-PL" sz="1200"/>
            </a:lvl1pPr>
          </a:lstStyle>
          <a:p>
            <a:pPr rtl="0"/>
            <a:fld id="{DAF72F06-F6ED-43C1-A86D-15B5F2AFDECD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314834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pl-PL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AF72F06-F6ED-43C1-A86D-15B5F2AFDECD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9298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AF72F06-F6ED-43C1-A86D-15B5F2AFDECD}" type="slidenum">
              <a:rPr lang="pl-PL" noProof="0" smtClean="0"/>
              <a:t>4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7924489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1E22A-6E9F-0FF6-A9B6-9F114871F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D5973AC-A29E-F23D-3A25-92772515FF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FC1650F-5778-DBB4-69A6-45BA166E10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7D13700-A3D3-E125-7D15-EC90CAA4FB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AF72F06-F6ED-43C1-A86D-15B5F2AFDECD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4291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AF72F06-F6ED-43C1-A86D-15B5F2AFDECD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5150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AF72F06-F6ED-43C1-A86D-15B5F2AFDECD}" type="slidenum">
              <a:rPr lang="pl-PL" noProof="0" smtClean="0"/>
              <a:t>8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759515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raz — symbol zastępczy 3">
            <a:extLst>
              <a:ext uri="{FF2B5EF4-FFF2-40B4-BE49-F238E27FC236}">
                <a16:creationId xmlns:a16="http://schemas.microsoft.com/office/drawing/2014/main" id="{461192D4-3DEB-49BB-8F09-91031D57C7D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6224" cy="6858000"/>
          </a:xfrm>
          <a:solidFill>
            <a:schemeClr val="accent1"/>
          </a:solidFill>
        </p:spPr>
        <p:txBody>
          <a:bodyPr tIns="1280160" rtlCol="0" anchor="ctr">
            <a:noAutofit/>
          </a:bodyPr>
          <a:lstStyle>
            <a:lvl1pPr algn="ctr">
              <a:defRPr lang="pl-PL" sz="2000"/>
            </a:lvl1pPr>
          </a:lstStyle>
          <a:p>
            <a:pPr rtl="0"/>
            <a:r>
              <a:rPr lang="pl-PL" noProof="0"/>
              <a:t>Kliknij, aby wstawić obraz tutaj</a:t>
            </a:r>
          </a:p>
          <a:p>
            <a:pPr rtl="0"/>
            <a:endParaRPr lang="pl-PL" noProof="0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9194C4FA-8597-7449-A0F1-38E8A1C6B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1018" y="1526016"/>
            <a:ext cx="12188952" cy="2031324"/>
          </a:xfrm>
          <a:solidFill>
            <a:schemeClr val="tx1">
              <a:lumMod val="85000"/>
              <a:lumOff val="15000"/>
              <a:alpha val="60000"/>
            </a:schemeClr>
          </a:solidFill>
        </p:spPr>
        <p:txBody>
          <a:bodyPr lIns="868680" tIns="91440" rtlCol="0">
            <a:normAutofit/>
          </a:bodyPr>
          <a:lstStyle>
            <a:lvl1pPr>
              <a:defRPr lang="pl-PL" sz="4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3557477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obraz z pełnymi spad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8022E6D3-9558-45D3-9914-1F3B0A5BDCA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12188952" cy="6858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algn="ctr">
              <a:defRPr lang="pl-PL" sz="1800"/>
            </a:lvl1pPr>
          </a:lstStyle>
          <a:p>
            <a:pPr rtl="0"/>
            <a:r>
              <a:rPr lang="pl-PL" noProof="0"/>
              <a:t>Kliknij, aby wstawić obraz lub grafikę tutaj</a:t>
            </a:r>
          </a:p>
          <a:p>
            <a:pPr rtl="0"/>
            <a:endParaRPr lang="pl-PL" noProof="0"/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5DF58130-BFA9-C64B-9400-27CEC7444F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6966" y="2338086"/>
            <a:ext cx="10541219" cy="2164466"/>
          </a:xfrm>
        </p:spPr>
        <p:txBody>
          <a:bodyPr lIns="0" rtlCol="0">
            <a:noAutofit/>
          </a:bodyPr>
          <a:lstStyle>
            <a:lvl1pPr>
              <a:defRPr lang="pl-PL" sz="2000" b="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>
                <a:solidFill>
                  <a:schemeClr val="bg1"/>
                </a:solidFill>
              </a:rPr>
              <a:t>Kliknij, aby edytować styl wzorca tekstu</a:t>
            </a:r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4079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podtytuł, obraz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3">
            <a:extLst>
              <a:ext uri="{FF2B5EF4-FFF2-40B4-BE49-F238E27FC236}">
                <a16:creationId xmlns:a16="http://schemas.microsoft.com/office/drawing/2014/main" id="{63C9361F-F5AC-124A-A751-F276961C9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175" y="528629"/>
            <a:ext cx="10542707" cy="479900"/>
          </a:xfrm>
        </p:spPr>
        <p:txBody>
          <a:bodyPr lIns="0" tIns="0" rIns="0" bIns="0" rtlCol="0" anchor="t">
            <a:noAutofit/>
          </a:bodyPr>
          <a:lstStyle>
            <a:lvl1pPr>
              <a:defRPr lang="pl-PL" sz="3600" b="1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Kliknij, aby edytować tekst wzorca tytułu</a:t>
            </a:r>
            <a:br>
              <a:rPr lang="pl-PL" noProof="0"/>
            </a:br>
            <a:endParaRPr lang="pl-PL" noProof="0"/>
          </a:p>
        </p:txBody>
      </p:sp>
      <p:sp>
        <p:nvSpPr>
          <p:cNvPr id="23" name="Tekst — symbol zastępczy 11">
            <a:extLst>
              <a:ext uri="{FF2B5EF4-FFF2-40B4-BE49-F238E27FC236}">
                <a16:creationId xmlns:a16="http://schemas.microsoft.com/office/drawing/2014/main" id="{E110C240-E84A-BB4D-911E-3069CAF91AA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3176" y="1018950"/>
            <a:ext cx="10542706" cy="4799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pl-PL" sz="28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pl-PL" noProof="0"/>
              <a:t>Kliknij, aby edytować tekst wzorca tytułu</a:t>
            </a:r>
          </a:p>
        </p:txBody>
      </p:sp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611B2370-69F6-454B-ACB1-3BCDAE4D8D5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33175" y="1963738"/>
            <a:ext cx="7320225" cy="4217987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rtl="0"/>
            <a:r>
              <a:rPr lang="pl-PL" noProof="0"/>
              <a:t>Kliknij, aby wstawić obraz tutaj</a:t>
            </a:r>
          </a:p>
        </p:txBody>
      </p:sp>
      <p:sp>
        <p:nvSpPr>
          <p:cNvPr id="12" name="Tekst — symbol zastępczy 11">
            <a:extLst>
              <a:ext uri="{FF2B5EF4-FFF2-40B4-BE49-F238E27FC236}">
                <a16:creationId xmlns:a16="http://schemas.microsoft.com/office/drawing/2014/main" id="{5485AAEB-729B-0E45-AA2A-8821D226E7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0220" y="3888618"/>
            <a:ext cx="2389094" cy="4799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pl-PL" sz="16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18" name="Tekst — symbol zastępczy 11">
            <a:extLst>
              <a:ext uri="{FF2B5EF4-FFF2-40B4-BE49-F238E27FC236}">
                <a16:creationId xmlns:a16="http://schemas.microsoft.com/office/drawing/2014/main" id="{3BA4E48D-7640-4648-AD2A-35EB9295CCF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60220" y="5322378"/>
            <a:ext cx="2389094" cy="85976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pl-PL" sz="160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69461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podtytuł, obraz z pełnymi spadami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ytuł 13">
            <a:extLst>
              <a:ext uri="{FF2B5EF4-FFF2-40B4-BE49-F238E27FC236}">
                <a16:creationId xmlns:a16="http://schemas.microsoft.com/office/drawing/2014/main" id="{3265DD9D-6018-7248-B068-226B5087E3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175" y="528629"/>
            <a:ext cx="10540405" cy="479900"/>
          </a:xfrm>
        </p:spPr>
        <p:txBody>
          <a:bodyPr lIns="0" tIns="0" rIns="0" bIns="0" rtlCol="0" anchor="t">
            <a:noAutofit/>
          </a:bodyPr>
          <a:lstStyle>
            <a:lvl1pPr>
              <a:defRPr lang="pl-PL" sz="3600" b="1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Kliknij, aby edytować tekst wzorca tytułu</a:t>
            </a:r>
            <a:br>
              <a:rPr lang="pl-PL" noProof="0"/>
            </a:br>
            <a:endParaRPr lang="pl-PL" noProof="0"/>
          </a:p>
        </p:txBody>
      </p:sp>
      <p:sp>
        <p:nvSpPr>
          <p:cNvPr id="27" name="Tekst — symbol zastępczy 11">
            <a:extLst>
              <a:ext uri="{FF2B5EF4-FFF2-40B4-BE49-F238E27FC236}">
                <a16:creationId xmlns:a16="http://schemas.microsoft.com/office/drawing/2014/main" id="{2BB5A709-E25A-CC47-AE58-EC9F42EF12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33176" y="1018950"/>
            <a:ext cx="10540404" cy="47990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pl-PL" sz="28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pl-PL" noProof="0"/>
              <a:t>Kliknij, aby edytować tekst wzorca tytułu</a:t>
            </a:r>
          </a:p>
        </p:txBody>
      </p:sp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37BB3087-49AA-480C-A462-1133A6E7C6C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-1" y="2066536"/>
            <a:ext cx="12188951" cy="4800602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rtl="0"/>
            <a:r>
              <a:rPr lang="pl-PL" noProof="0"/>
              <a:t>Kliknij, aby wstawić obraz tutaj</a:t>
            </a:r>
          </a:p>
        </p:txBody>
      </p:sp>
      <p:sp>
        <p:nvSpPr>
          <p:cNvPr id="12" name="Tekst — symbol zastępczy 9">
            <a:extLst>
              <a:ext uri="{FF2B5EF4-FFF2-40B4-BE49-F238E27FC236}">
                <a16:creationId xmlns:a16="http://schemas.microsoft.com/office/drawing/2014/main" id="{60AF7B98-3554-234B-A9A0-828B8E3E86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066537"/>
            <a:ext cx="6096000" cy="4800604"/>
          </a:xfrm>
          <a:solidFill>
            <a:srgbClr val="262626">
              <a:alpha val="61961"/>
            </a:srgbClr>
          </a:solidFill>
        </p:spPr>
        <p:txBody>
          <a:bodyPr lIns="1920240" tIns="274320" rtlCol="0" anchor="ctr" anchorCtr="0">
            <a:normAutofit/>
          </a:bodyPr>
          <a:lstStyle>
            <a:lvl1pPr marL="0" indent="0" algn="l">
              <a:lnSpc>
                <a:spcPct val="60000"/>
              </a:lnSpc>
              <a:buNone/>
              <a:defRPr lang="pl-PL" sz="16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wzorzec</a:t>
            </a:r>
          </a:p>
          <a:p>
            <a:pPr lvl="0" rtl="0"/>
            <a:r>
              <a:rPr lang="pl-PL" noProof="0"/>
              <a:t>styl tekstu</a:t>
            </a:r>
          </a:p>
          <a:p>
            <a:pPr lvl="0" rtl="0"/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343080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w poziom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0E667F-4D1E-EA4A-9BD5-F58C1A59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66928"/>
            <a:ext cx="10537683" cy="862621"/>
          </a:xfrm>
        </p:spPr>
        <p:txBody>
          <a:bodyPr lIns="0" tIns="0" rtlCol="0" anchor="t">
            <a:normAutofit/>
          </a:bodyPr>
          <a:lstStyle>
            <a:lvl1pPr>
              <a:defRPr lang="pl-PL" sz="2800" b="1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4" name="Obraz — symbol zastępczy 3">
            <a:extLst>
              <a:ext uri="{FF2B5EF4-FFF2-40B4-BE49-F238E27FC236}">
                <a16:creationId xmlns:a16="http://schemas.microsoft.com/office/drawing/2014/main" id="{FDA66A47-2551-47FC-AF11-56C9D8900AD8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2895600" y="2022680"/>
            <a:ext cx="3200400" cy="1225296"/>
          </a:xfrm>
          <a:solidFill>
            <a:schemeClr val="accent1"/>
          </a:solidFill>
          <a:ln w="12700">
            <a:solidFill>
              <a:schemeClr val="accent5"/>
            </a:solidFill>
          </a:ln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rtl="0"/>
            <a:r>
              <a:rPr lang="pl-PL" noProof="0"/>
              <a:t>Kliknij, aby wstawić obraz</a:t>
            </a:r>
          </a:p>
        </p:txBody>
      </p:sp>
      <p:sp>
        <p:nvSpPr>
          <p:cNvPr id="13" name="Tekst — symbol zastępczy 5">
            <a:extLst>
              <a:ext uri="{FF2B5EF4-FFF2-40B4-BE49-F238E27FC236}">
                <a16:creationId xmlns:a16="http://schemas.microsoft.com/office/drawing/2014/main" id="{46A8B312-3B12-4FB7-8207-99056B6249D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107040" y="2022680"/>
            <a:ext cx="3200400" cy="1225296"/>
          </a:xfrm>
          <a:solidFill>
            <a:schemeClr val="accent5"/>
          </a:solidFill>
          <a:ln w="25400">
            <a:solidFill>
              <a:schemeClr val="accent5"/>
            </a:solidFill>
          </a:ln>
        </p:spPr>
        <p:txBody>
          <a:bodyPr lIns="438912" rIns="438912" rtlCol="0" anchor="ctr">
            <a:normAutofit/>
          </a:bodyPr>
          <a:lstStyle>
            <a:lvl1pPr marL="0" indent="0">
              <a:buFontTx/>
              <a:buNone/>
              <a:defRPr lang="pl-PL"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>
                <a:solidFill>
                  <a:schemeClr val="bg1"/>
                </a:solidFill>
              </a:rPr>
              <a:t>Kliknij, aby edytować styl wzorca tekstu</a:t>
            </a:r>
          </a:p>
        </p:txBody>
      </p:sp>
      <p:sp>
        <p:nvSpPr>
          <p:cNvPr id="15" name="Obraz — symbol zastępczy 3">
            <a:extLst>
              <a:ext uri="{FF2B5EF4-FFF2-40B4-BE49-F238E27FC236}">
                <a16:creationId xmlns:a16="http://schemas.microsoft.com/office/drawing/2014/main" id="{1889AF3F-A262-4DE7-9C9F-D0730B47D914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2895600" y="3470340"/>
            <a:ext cx="3200400" cy="1225296"/>
          </a:xfrm>
          <a:solidFill>
            <a:schemeClr val="accent1"/>
          </a:solidFill>
          <a:ln w="12700">
            <a:solidFill>
              <a:schemeClr val="accent5"/>
            </a:solidFill>
          </a:ln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rtl="0"/>
            <a:r>
              <a:rPr lang="pl-PL" noProof="0"/>
              <a:t>Kliknij, aby wstawić obraz</a:t>
            </a:r>
          </a:p>
        </p:txBody>
      </p:sp>
      <p:sp>
        <p:nvSpPr>
          <p:cNvPr id="30" name="Tekst — symbol zastępczy 5">
            <a:extLst>
              <a:ext uri="{FF2B5EF4-FFF2-40B4-BE49-F238E27FC236}">
                <a16:creationId xmlns:a16="http://schemas.microsoft.com/office/drawing/2014/main" id="{43E97BC8-22E4-3141-9608-84A945A42A8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096000" y="3470340"/>
            <a:ext cx="3200400" cy="1225296"/>
          </a:xfrm>
          <a:solidFill>
            <a:schemeClr val="accent5"/>
          </a:solidFill>
          <a:ln w="25400">
            <a:solidFill>
              <a:schemeClr val="accent5"/>
            </a:solidFill>
          </a:ln>
        </p:spPr>
        <p:txBody>
          <a:bodyPr lIns="438912" rIns="438912" rtlCol="0" anchor="ctr">
            <a:normAutofit/>
          </a:bodyPr>
          <a:lstStyle>
            <a:lvl1pPr marL="0" indent="0">
              <a:buFontTx/>
              <a:buNone/>
              <a:defRPr lang="pl-PL"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>
                <a:solidFill>
                  <a:schemeClr val="bg1"/>
                </a:solidFill>
              </a:rPr>
              <a:t>Kliknij, aby edytować styl wzorca tekstu</a:t>
            </a:r>
          </a:p>
        </p:txBody>
      </p:sp>
      <p:sp>
        <p:nvSpPr>
          <p:cNvPr id="16" name="Obraz — symbol zastępczy 3">
            <a:extLst>
              <a:ext uri="{FF2B5EF4-FFF2-40B4-BE49-F238E27FC236}">
                <a16:creationId xmlns:a16="http://schemas.microsoft.com/office/drawing/2014/main" id="{F4D375CF-42E3-43DD-814F-AC643A2908FE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2895600" y="4922214"/>
            <a:ext cx="3200400" cy="1225296"/>
          </a:xfrm>
          <a:solidFill>
            <a:schemeClr val="accent1"/>
          </a:solidFill>
          <a:ln w="12700">
            <a:solidFill>
              <a:schemeClr val="accent5"/>
            </a:solidFill>
          </a:ln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rtl="0"/>
            <a:r>
              <a:rPr lang="pl-PL" noProof="0"/>
              <a:t>Kliknij, aby wstawić obraz</a:t>
            </a:r>
          </a:p>
        </p:txBody>
      </p:sp>
      <p:sp>
        <p:nvSpPr>
          <p:cNvPr id="14" name="Tekst — symbol zastępczy 5">
            <a:extLst>
              <a:ext uri="{FF2B5EF4-FFF2-40B4-BE49-F238E27FC236}">
                <a16:creationId xmlns:a16="http://schemas.microsoft.com/office/drawing/2014/main" id="{1B752F2A-0251-4959-80B1-17743D2F9F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096000" y="4922214"/>
            <a:ext cx="3200400" cy="1225296"/>
          </a:xfrm>
          <a:solidFill>
            <a:schemeClr val="accent5"/>
          </a:solidFill>
          <a:ln w="25400">
            <a:solidFill>
              <a:schemeClr val="accent5"/>
            </a:solidFill>
          </a:ln>
        </p:spPr>
        <p:txBody>
          <a:bodyPr lIns="438912" rIns="438912" rtlCol="0" anchor="ctr">
            <a:normAutofit/>
          </a:bodyPr>
          <a:lstStyle>
            <a:lvl1pPr marL="0" indent="0">
              <a:buFontTx/>
              <a:buNone/>
              <a:defRPr lang="pl-PL" sz="16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>
                <a:solidFill>
                  <a:schemeClr val="bg1"/>
                </a:solidFill>
              </a:rPr>
              <a:t>Kliknij, aby edytować styl wzorca tekstu</a:t>
            </a:r>
          </a:p>
        </p:txBody>
      </p:sp>
      <p:sp>
        <p:nvSpPr>
          <p:cNvPr id="17" name="Numer slajdu — symbol zastępczy 16">
            <a:extLst>
              <a:ext uri="{FF2B5EF4-FFF2-40B4-BE49-F238E27FC236}">
                <a16:creationId xmlns:a16="http://schemas.microsoft.com/office/drawing/2014/main" id="{127BF259-DAF9-B243-B6F0-58E2A58BD7D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>
              <a:defRPr lang="pl-PL" sz="1200"/>
            </a:lvl1pPr>
          </a:lstStyle>
          <a:p>
            <a:pPr rtl="0"/>
            <a:fld id="{A52BEA90-E6BE-45F4-8D5D-C2E01FE3DBC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39823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10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k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ytuł 13">
            <a:extLst>
              <a:ext uri="{FF2B5EF4-FFF2-40B4-BE49-F238E27FC236}">
                <a16:creationId xmlns:a16="http://schemas.microsoft.com/office/drawing/2014/main" id="{40DEA294-B1C6-9E48-A990-C4FC916393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66928"/>
            <a:ext cx="10537683" cy="873436"/>
          </a:xfrm>
        </p:spPr>
        <p:txBody>
          <a:bodyPr lIns="0" tIns="0" rIns="0" bIns="0" rtlCol="0" anchor="t">
            <a:noAutofit/>
          </a:bodyPr>
          <a:lstStyle>
            <a:lvl1pPr>
              <a:defRPr lang="pl-PL" sz="2800" b="1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692A9031-5DBD-4AD9-9381-7F3F67DD857C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838200" y="2540000"/>
            <a:ext cx="3043238" cy="2711450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800"/>
            </a:lvl1pPr>
          </a:lstStyle>
          <a:p>
            <a:pPr rtl="0"/>
            <a:r>
              <a:rPr lang="pl-PL" noProof="0"/>
              <a:t>Kliknij, aby wstawić obraz</a:t>
            </a:r>
          </a:p>
        </p:txBody>
      </p:sp>
      <p:sp>
        <p:nvSpPr>
          <p:cNvPr id="19" name="Tekst — symbol zastępczy 9">
            <a:extLst>
              <a:ext uri="{FF2B5EF4-FFF2-40B4-BE49-F238E27FC236}">
                <a16:creationId xmlns:a16="http://schemas.microsoft.com/office/drawing/2014/main" id="{89751D94-3DF3-A241-B368-55DC9BEF389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38197" y="4634096"/>
            <a:ext cx="3042684" cy="617685"/>
          </a:xfrm>
          <a:solidFill>
            <a:schemeClr val="accent4">
              <a:alpha val="90000"/>
            </a:schemeClr>
          </a:solidFill>
        </p:spPr>
        <p:txBody>
          <a:bodyPr lIns="91440" tIns="91440" rtlCol="0" anchor="ctr" anchorCtr="0">
            <a:normAutofit/>
          </a:bodyPr>
          <a:lstStyle>
            <a:lvl1pPr marL="0" indent="0" algn="ctr">
              <a:lnSpc>
                <a:spcPct val="60000"/>
              </a:lnSpc>
              <a:buNone/>
              <a:defRPr lang="pl-PL" sz="16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12" name="Obraz — symbol zastępczy 2">
            <a:extLst>
              <a:ext uri="{FF2B5EF4-FFF2-40B4-BE49-F238E27FC236}">
                <a16:creationId xmlns:a16="http://schemas.microsoft.com/office/drawing/2014/main" id="{3B5A1782-324D-4E6F-B70F-B4AAAF5BE282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4600994" y="2540000"/>
            <a:ext cx="3043238" cy="2711450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800"/>
            </a:lvl1pPr>
          </a:lstStyle>
          <a:p>
            <a:pPr rtl="0"/>
            <a:r>
              <a:rPr lang="pl-PL" noProof="0"/>
              <a:t>Kliknij, aby wstawić obraz</a:t>
            </a:r>
          </a:p>
        </p:txBody>
      </p:sp>
      <p:sp>
        <p:nvSpPr>
          <p:cNvPr id="16" name="Tekst — symbol zastępczy 9">
            <a:extLst>
              <a:ext uri="{FF2B5EF4-FFF2-40B4-BE49-F238E27FC236}">
                <a16:creationId xmlns:a16="http://schemas.microsoft.com/office/drawing/2014/main" id="{D02C2A04-A4DF-194D-9BF0-98BDCA834A8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01548" y="4634097"/>
            <a:ext cx="3042684" cy="617685"/>
          </a:xfrm>
          <a:solidFill>
            <a:schemeClr val="accent2">
              <a:alpha val="90000"/>
            </a:schemeClr>
          </a:solidFill>
        </p:spPr>
        <p:txBody>
          <a:bodyPr lIns="91440" tIns="91440" rtlCol="0" anchor="ctr" anchorCtr="0">
            <a:normAutofit/>
          </a:bodyPr>
          <a:lstStyle>
            <a:lvl1pPr marL="0" indent="0" algn="ctr">
              <a:lnSpc>
                <a:spcPct val="60000"/>
              </a:lnSpc>
              <a:buNone/>
              <a:defRPr lang="pl-PL" sz="16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13" name="Obraz — symbol zastępczy 2">
            <a:extLst>
              <a:ext uri="{FF2B5EF4-FFF2-40B4-BE49-F238E27FC236}">
                <a16:creationId xmlns:a16="http://schemas.microsoft.com/office/drawing/2014/main" id="{D948B0B4-59DD-4F57-BC4D-AD690F1F9A8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310557" y="2540000"/>
            <a:ext cx="3043238" cy="2711450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800"/>
            </a:lvl1pPr>
          </a:lstStyle>
          <a:p>
            <a:pPr rtl="0"/>
            <a:r>
              <a:rPr lang="pl-PL" noProof="0"/>
              <a:t>Kliknij, aby wstawić obraz</a:t>
            </a:r>
          </a:p>
        </p:txBody>
      </p:sp>
      <p:sp>
        <p:nvSpPr>
          <p:cNvPr id="15" name="Tekst — symbol zastępczy 9">
            <a:extLst>
              <a:ext uri="{FF2B5EF4-FFF2-40B4-BE49-F238E27FC236}">
                <a16:creationId xmlns:a16="http://schemas.microsoft.com/office/drawing/2014/main" id="{910F1566-2F10-C94E-A440-3BE6863E41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1111" y="4636714"/>
            <a:ext cx="3042684" cy="617685"/>
          </a:xfrm>
          <a:solidFill>
            <a:schemeClr val="accent3">
              <a:alpha val="90000"/>
            </a:schemeClr>
          </a:solidFill>
        </p:spPr>
        <p:txBody>
          <a:bodyPr lIns="91440" tIns="91440" rtlCol="0" anchor="ctr" anchorCtr="0">
            <a:normAutofit/>
          </a:bodyPr>
          <a:lstStyle>
            <a:lvl1pPr marL="0" indent="0" algn="ctr">
              <a:lnSpc>
                <a:spcPct val="60000"/>
              </a:lnSpc>
              <a:buNone/>
              <a:defRPr lang="pl-PL" sz="16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17" name="Numer slajdu — symbol zastępczy 16">
            <a:extLst>
              <a:ext uri="{FF2B5EF4-FFF2-40B4-BE49-F238E27FC236}">
                <a16:creationId xmlns:a16="http://schemas.microsoft.com/office/drawing/2014/main" id="{127BF259-DAF9-B243-B6F0-58E2A58BD7D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>
              <a:defRPr lang="pl-PL" sz="1200"/>
            </a:lvl1pPr>
          </a:lstStyle>
          <a:p>
            <a:pPr rtl="0"/>
            <a:fld id="{A52BEA90-E6BE-45F4-8D5D-C2E01FE3DBC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87078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3">
            <a:extLst>
              <a:ext uri="{FF2B5EF4-FFF2-40B4-BE49-F238E27FC236}">
                <a16:creationId xmlns:a16="http://schemas.microsoft.com/office/drawing/2014/main" id="{61830361-A194-9F4E-999F-05BDD53E56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66928"/>
            <a:ext cx="10537683" cy="873436"/>
          </a:xfrm>
        </p:spPr>
        <p:txBody>
          <a:bodyPr lIns="0" tIns="0" rIns="0" bIns="0" rtlCol="0" anchor="t">
            <a:noAutofit/>
          </a:bodyPr>
          <a:lstStyle>
            <a:lvl1pPr>
              <a:defRPr lang="pl-PL" sz="2800" b="1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EF09F5E-ECB4-4608-BAD6-3C0B906FBC10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1968500" y="1780031"/>
            <a:ext cx="3225800" cy="3930207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lvl="0" rtl="0"/>
            <a:r>
              <a:rPr lang="pl-PL" noProof="0"/>
              <a:t>Kliknij, aby wstawić obraz lub grafikę tutaj</a:t>
            </a:r>
          </a:p>
        </p:txBody>
      </p:sp>
      <p:sp>
        <p:nvSpPr>
          <p:cNvPr id="10" name="Zawartość — symbol zastępczy 2">
            <a:extLst>
              <a:ext uri="{FF2B5EF4-FFF2-40B4-BE49-F238E27FC236}">
                <a16:creationId xmlns:a16="http://schemas.microsoft.com/office/drawing/2014/main" id="{D31456E2-715C-4D0E-AEC1-EDCEF7EFE170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6997700" y="1779475"/>
            <a:ext cx="3225800" cy="3930207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lvl="0" rtl="0"/>
            <a:r>
              <a:rPr lang="pl-PL" noProof="0"/>
              <a:t>Kliknij, aby wstawić obraz lub grafikę tutaj</a:t>
            </a:r>
          </a:p>
        </p:txBody>
      </p:sp>
      <p:sp>
        <p:nvSpPr>
          <p:cNvPr id="17" name="Numer slajdu — symbol zastępczy 16">
            <a:extLst>
              <a:ext uri="{FF2B5EF4-FFF2-40B4-BE49-F238E27FC236}">
                <a16:creationId xmlns:a16="http://schemas.microsoft.com/office/drawing/2014/main" id="{127BF259-DAF9-B243-B6F0-58E2A58BD7D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>
              <a:defRPr lang="pl-PL" sz="1200"/>
            </a:lvl1pPr>
          </a:lstStyle>
          <a:p>
            <a:pPr rtl="0"/>
            <a:fld id="{A52BEA90-E6BE-45F4-8D5D-C2E01FE3DBC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584744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ytuł 13">
            <a:extLst>
              <a:ext uri="{FF2B5EF4-FFF2-40B4-BE49-F238E27FC236}">
                <a16:creationId xmlns:a16="http://schemas.microsoft.com/office/drawing/2014/main" id="{6BEBC398-0B32-5D4C-8F8E-8DA17BC07A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66928"/>
            <a:ext cx="10537683" cy="873436"/>
          </a:xfrm>
        </p:spPr>
        <p:txBody>
          <a:bodyPr lIns="0" tIns="0" rIns="0" bIns="0" rtlCol="0" anchor="t">
            <a:noAutofit/>
          </a:bodyPr>
          <a:lstStyle>
            <a:lvl1pPr>
              <a:defRPr lang="pl-PL" sz="2800" b="1">
                <a:solidFill>
                  <a:schemeClr val="accent5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D7252D11-D0BD-46AC-942A-A7F84C34C1CC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38199" y="1780031"/>
            <a:ext cx="10537683" cy="4576318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800"/>
            </a:lvl1pPr>
          </a:lstStyle>
          <a:p>
            <a:pPr lvl="0" rtl="0"/>
            <a:r>
              <a:rPr lang="pl-PL" noProof="0"/>
              <a:t>Kliknij, aby wstawić obraz lub grafikę tutaj</a:t>
            </a:r>
          </a:p>
        </p:txBody>
      </p:sp>
      <p:sp>
        <p:nvSpPr>
          <p:cNvPr id="17" name="Numer slajdu — symbol zastępczy 16">
            <a:extLst>
              <a:ext uri="{FF2B5EF4-FFF2-40B4-BE49-F238E27FC236}">
                <a16:creationId xmlns:a16="http://schemas.microsoft.com/office/drawing/2014/main" id="{127BF259-DAF9-B243-B6F0-58E2A58BD7D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>
              <a:defRPr lang="pl-PL" sz="1200">
                <a:latin typeface="+mn-lt"/>
              </a:defRPr>
            </a:lvl1pPr>
          </a:lstStyle>
          <a:p>
            <a:pPr rtl="0"/>
            <a:fld id="{A52BEA90-E6BE-45F4-8D5D-C2E01FE3DBC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054317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raz — symbol zastępczy 3">
            <a:extLst>
              <a:ext uri="{FF2B5EF4-FFF2-40B4-BE49-F238E27FC236}">
                <a16:creationId xmlns:a16="http://schemas.microsoft.com/office/drawing/2014/main" id="{60269070-4807-43E2-A9DF-90767C93C7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2207239" cy="6858000"/>
          </a:xfrm>
          <a:solidFill>
            <a:schemeClr val="accent1"/>
          </a:solidFill>
        </p:spPr>
        <p:txBody>
          <a:bodyPr tIns="2560320" rtlCol="0" anchor="ctr">
            <a:noAutofit/>
          </a:bodyPr>
          <a:lstStyle>
            <a:lvl1pPr algn="ctr">
              <a:defRPr lang="pl-PL" sz="1800"/>
            </a:lvl1pPr>
          </a:lstStyle>
          <a:p>
            <a:pPr rtl="0"/>
            <a:r>
              <a:rPr lang="pl-PL" noProof="0"/>
              <a:t>Kliknij, aby wstawić obraz tutaj</a:t>
            </a:r>
          </a:p>
          <a:p>
            <a:pPr rtl="0"/>
            <a:endParaRPr lang="pl-PL" noProof="0"/>
          </a:p>
        </p:txBody>
      </p:sp>
      <p:sp>
        <p:nvSpPr>
          <p:cNvPr id="6" name="Tekst — symbol zastępczy 9">
            <a:extLst>
              <a:ext uri="{FF2B5EF4-FFF2-40B4-BE49-F238E27FC236}">
                <a16:creationId xmlns:a16="http://schemas.microsoft.com/office/drawing/2014/main" id="{B95A5A22-1295-5A4C-BEED-CDAAB6B38D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11574" y="-11151"/>
            <a:ext cx="12207240" cy="3429000"/>
          </a:xfrm>
          <a:solidFill>
            <a:srgbClr val="262626">
              <a:alpha val="61961"/>
            </a:srgbClr>
          </a:solidFill>
          <a:ln>
            <a:noFill/>
          </a:ln>
        </p:spPr>
        <p:txBody>
          <a:bodyPr lIns="868680" tIns="2057400" bIns="91440" rtlCol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6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pl-PL" sz="16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pl-PL" noProof="0"/>
              <a:t>Kliknij, aby opuścić styl wzorca tekstu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EDEBD28-F38A-B644-853D-75CBD6A9F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65847"/>
            <a:ext cx="10515600" cy="1062232"/>
          </a:xfrm>
        </p:spPr>
        <p:txBody>
          <a:bodyPr lIns="0" tIns="0" rIns="0" bIns="0" rtlCol="0" anchor="t">
            <a:normAutofit/>
          </a:bodyPr>
          <a:lstStyle>
            <a:lvl1pPr>
              <a:defRPr lang="pl-PL" sz="2800"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3B6C998-067D-F24C-8880-399DE7EC60CF}"/>
              </a:ext>
            </a:extLst>
          </p:cNvPr>
          <p:cNvSpPr txBox="1"/>
          <p:nvPr userDrawn="1"/>
        </p:nvSpPr>
        <p:spPr>
          <a:xfrm>
            <a:off x="3340444" y="5935091"/>
            <a:ext cx="5511112" cy="954107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>
            <a:defPPr>
              <a:defRPr lang="pl-PL"/>
            </a:defPPr>
          </a:lstStyle>
          <a:p>
            <a:pPr algn="ctr" rtl="0"/>
            <a:r>
              <a:rPr lang="pl-PL" sz="2800" b="1" noProof="0">
                <a:solidFill>
                  <a:schemeClr val="accent5"/>
                </a:solidFill>
                <a:latin typeface="+mn-lt"/>
                <a:cs typeface="Arial" panose="020B0604020202020204" pitchFamily="34" charset="0"/>
              </a:rPr>
              <a:t>Kliknij, aby edytować styl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54708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13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, obraz i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4EFD44-3E18-544B-BBAC-DCBF5F125E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69494"/>
            <a:ext cx="10515600" cy="911595"/>
          </a:xfrm>
        </p:spPr>
        <p:txBody>
          <a:bodyPr lIns="0" tIns="0" rIns="0" bIns="0" rtlCol="0" anchor="t">
            <a:normAutofit/>
          </a:bodyPr>
          <a:lstStyle>
            <a:lvl1pPr>
              <a:defRPr lang="pl-PL" sz="2800">
                <a:solidFill>
                  <a:schemeClr val="accent6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7" name="Obraz — symbol zastępczy 2">
            <a:extLst>
              <a:ext uri="{FF2B5EF4-FFF2-40B4-BE49-F238E27FC236}">
                <a16:creationId xmlns:a16="http://schemas.microsoft.com/office/drawing/2014/main" id="{E69AB53E-6566-42B1-A87A-589EE239D5AA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33175" y="1963738"/>
            <a:ext cx="6759223" cy="4217987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algn="ctr">
              <a:defRPr lang="pl-PL" sz="1600"/>
            </a:lvl1pPr>
          </a:lstStyle>
          <a:p>
            <a:pPr rtl="0"/>
            <a:r>
              <a:rPr lang="pl-PL" noProof="0"/>
              <a:t>Kliknij, aby wstawić obraz tutaj</a:t>
            </a:r>
          </a:p>
        </p:txBody>
      </p:sp>
      <p:sp>
        <p:nvSpPr>
          <p:cNvPr id="20" name="Tekst — symbol zastępczy 11">
            <a:extLst>
              <a:ext uri="{FF2B5EF4-FFF2-40B4-BE49-F238E27FC236}">
                <a16:creationId xmlns:a16="http://schemas.microsoft.com/office/drawing/2014/main" id="{FD3509C8-7877-6946-8CE5-00F7B9552E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32800" y="3725227"/>
            <a:ext cx="2919113" cy="1835313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90000"/>
              </a:lnSpc>
              <a:buNone/>
              <a:defRPr lang="pl-PL" sz="1600" b="0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19" name="Tekst — symbol zastępczy 11">
            <a:extLst>
              <a:ext uri="{FF2B5EF4-FFF2-40B4-BE49-F238E27FC236}">
                <a16:creationId xmlns:a16="http://schemas.microsoft.com/office/drawing/2014/main" id="{46EC1DFF-6B7A-4C4C-9BDC-76D1FE8DD60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32800" y="5692068"/>
            <a:ext cx="2919113" cy="532753"/>
          </a:xfrm>
        </p:spPr>
        <p:txBody>
          <a:bodyPr lIns="0" tIns="0" rIns="0" bIns="0" rtlCol="0" anchor="b">
            <a:noAutofit/>
          </a:bodyPr>
          <a:lstStyle>
            <a:lvl1pPr marL="0" indent="0">
              <a:lnSpc>
                <a:spcPct val="90000"/>
              </a:lnSpc>
              <a:buNone/>
              <a:defRPr lang="pl-PL" sz="20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pl-PL" noProof="0"/>
              <a:t>Kliknij, aby edytować styl wzorca tekstu</a:t>
            </a:r>
          </a:p>
        </p:txBody>
      </p:sp>
      <p:sp>
        <p:nvSpPr>
          <p:cNvPr id="17" name="Numer slajdu — symbol zastępczy 16">
            <a:extLst>
              <a:ext uri="{FF2B5EF4-FFF2-40B4-BE49-F238E27FC236}">
                <a16:creationId xmlns:a16="http://schemas.microsoft.com/office/drawing/2014/main" id="{127BF259-DAF9-B243-B6F0-58E2A58BD7D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>
              <a:defRPr lang="pl-PL" sz="1200"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A52BEA90-E6BE-45F4-8D5D-C2E01FE3DBC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105053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774DDE9C-955A-40E0-AEDB-57EE5B377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pl-PL"/>
            </a:def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2C8092AA-470A-438D-B06A-389D4965D1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pl-PL"/>
            </a:def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2F0C0FCC-269D-49E4-B1A8-2F5D9EEA56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pl-PL" sz="1200">
                <a:solidFill>
                  <a:schemeClr val="tx1">
                    <a:tint val="7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rtl="0"/>
            <a:fld id="{A52BEA90-E6BE-45F4-8D5D-C2E01FE3DBCB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417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78" r:id="rId4"/>
    <p:sldLayoutId id="2147483679" r:id="rId5"/>
    <p:sldLayoutId id="2147483680" r:id="rId6"/>
    <p:sldLayoutId id="2147483682" r:id="rId7"/>
    <p:sldLayoutId id="2147483687" r:id="rId8"/>
    <p:sldLayoutId id="2147483686" r:id="rId9"/>
    <p:sldLayoutId id="2147483681" r:id="rId1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l-PL" sz="4400" b="1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lang="pl-PL" sz="2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lang="pl-PL" sz="2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lang="pl-PL" sz="20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lang="pl-PL"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lang="pl-PL"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pl-PL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— symbol zastępczy 4" descr="Góra zakryta mgłą&#10;">
            <a:extLst>
              <a:ext uri="{FF2B5EF4-FFF2-40B4-BE49-F238E27FC236}">
                <a16:creationId xmlns:a16="http://schemas.microsoft.com/office/drawing/2014/main" id="{7913F9A8-5859-8441-9D34-EA6DF53BAFA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6" name="Tytuł 2">
            <a:extLst>
              <a:ext uri="{FF2B5EF4-FFF2-40B4-BE49-F238E27FC236}">
                <a16:creationId xmlns:a16="http://schemas.microsoft.com/office/drawing/2014/main" id="{C60E6CE8-7AB6-B54A-8434-8F730542E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dirty="0"/>
              <a:t>Spór romantyków z klasykami</a:t>
            </a:r>
          </a:p>
        </p:txBody>
      </p:sp>
    </p:spTree>
    <p:extLst>
      <p:ext uri="{BB962C8B-B14F-4D97-AF65-F5344CB8AC3E}">
        <p14:creationId xmlns:p14="http://schemas.microsoft.com/office/powerpoint/2010/main" val="4031715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FD5547-E71D-B26A-8788-A3CE20615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Konflikt międzypokoleniowy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CA8E372-DBF1-FBE2-6520-E6DF58CFD45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pl-PL" dirty="0"/>
              <a:t>Starzy vs młodzi</a:t>
            </a: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254C2147-DAC3-00EE-46D8-E57A8AD2EFE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4981" y="1645114"/>
            <a:ext cx="7312167" cy="5212886"/>
          </a:xfrm>
        </p:spPr>
        <p:txBody>
          <a:bodyPr/>
          <a:lstStyle/>
          <a:p>
            <a:r>
              <a:rPr lang="pl-PL" sz="2000" b="1" dirty="0"/>
              <a:t>Klasycy vs romantycy (oświecenie vs romantyzm)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/>
              <a:t>pierwsi: elity arystokratyczne o poglądach konserwatywnych; akceptacja polityki carskiej; sztuka oparta na wzorcach antycznych;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/>
              <a:t>drudzy: bunt wobec carskiego despotyzmu oraz środowisk, które godziły się na taką sytuację; poezja miała być narzędziem wyrażania nastrojów i uczuć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/>
              <a:t>WALKA ROMANTYKÓW Z KLASYKAMI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/>
              <a:t>1818 r., „O klasyczności i romantyczności, tudzież o duchu poezji polskiej” K. Brodzińskiego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/>
              <a:t>„O pismach klasycznych i romantycznych” J. Śniadeckiego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/>
              <a:t>Konflikt pokoleniowy, burza: płaszczyzny artystyczna, światopoglądowa, polityczna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8428FF2-F919-402C-B1EC-72A793FC0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0"/>
            <a:ext cx="39751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6980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27D856F-3873-0ECB-C166-5AFB178E8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Czytamy, s. 91-92.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C4F48D4-2D70-3D79-E905-B16E7C87AD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57640" y="715224"/>
            <a:ext cx="10542706" cy="479900"/>
          </a:xfrm>
        </p:spPr>
        <p:txBody>
          <a:bodyPr/>
          <a:lstStyle/>
          <a:p>
            <a:pPr algn="r"/>
            <a:r>
              <a:rPr lang="pl-PL" dirty="0"/>
              <a:t>Diagnoza.</a:t>
            </a:r>
          </a:p>
          <a:p>
            <a:pPr algn="r"/>
            <a:r>
              <a:rPr lang="pl-PL" dirty="0"/>
              <a:t>Przed czym przestrzega autor? </a:t>
            </a:r>
          </a:p>
          <a:p>
            <a:pPr algn="r"/>
            <a:r>
              <a:rPr lang="pl-PL" dirty="0"/>
              <a:t>Jaką rolę przypisuje sobie?</a:t>
            </a:r>
          </a:p>
          <a:p>
            <a:pPr algn="r"/>
            <a:r>
              <a:rPr lang="pl-PL" dirty="0"/>
              <a:t>Swoje stanowisko.</a:t>
            </a:r>
          </a:p>
          <a:p>
            <a:pPr algn="r"/>
            <a:endParaRPr lang="pl-PL" dirty="0"/>
          </a:p>
          <a:p>
            <a:pPr algn="r"/>
            <a:r>
              <a:rPr lang="pl-PL" dirty="0"/>
              <a:t>dwie drogi poezji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AE14913-6346-0A9C-23A3-C705F3B8C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83" y="1576566"/>
            <a:ext cx="4734540" cy="528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4180AED7-CFDD-4F65-BC2F-AD65A38F93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403321"/>
              </p:ext>
            </p:extLst>
          </p:nvPr>
        </p:nvGraphicFramePr>
        <p:xfrm>
          <a:off x="5466735" y="3797365"/>
          <a:ext cx="6390968" cy="2897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5484">
                  <a:extLst>
                    <a:ext uri="{9D8B030D-6E8A-4147-A177-3AD203B41FA5}">
                      <a16:colId xmlns:a16="http://schemas.microsoft.com/office/drawing/2014/main" val="2798648172"/>
                    </a:ext>
                  </a:extLst>
                </a:gridCol>
                <a:gridCol w="3195484">
                  <a:extLst>
                    <a:ext uri="{9D8B030D-6E8A-4147-A177-3AD203B41FA5}">
                      <a16:colId xmlns:a16="http://schemas.microsoft.com/office/drawing/2014/main" val="1609373759"/>
                    </a:ext>
                  </a:extLst>
                </a:gridCol>
              </a:tblGrid>
              <a:tr h="715642">
                <a:tc>
                  <a:txBody>
                    <a:bodyPr/>
                    <a:lstStyle/>
                    <a:p>
                      <a:r>
                        <a:rPr lang="pl-PL" dirty="0">
                          <a:solidFill>
                            <a:schemeClr val="accent6"/>
                          </a:solidFill>
                        </a:rPr>
                        <a:t>klasyczność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solidFill>
                            <a:schemeClr val="accent6"/>
                          </a:solidFill>
                        </a:rPr>
                        <a:t>romantyczność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0093228"/>
                  </a:ext>
                </a:extLst>
              </a:tr>
              <a:tr h="2181705">
                <a:tc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5893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550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304557-A83B-4855-10FF-820EC2E3A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316" y="528629"/>
            <a:ext cx="8170566" cy="479900"/>
          </a:xfrm>
        </p:spPr>
        <p:txBody>
          <a:bodyPr/>
          <a:lstStyle/>
          <a:p>
            <a:r>
              <a:rPr lang="pl-PL" dirty="0"/>
              <a:t>Czytamy, s. 93-94.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6326051-DFBF-2B88-561C-17FB7A26FA8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683016" y="239743"/>
            <a:ext cx="4266615" cy="3189257"/>
          </a:xfrm>
        </p:spPr>
        <p:txBody>
          <a:bodyPr/>
          <a:lstStyle/>
          <a:p>
            <a:pPr algn="r"/>
            <a:r>
              <a:rPr lang="pl-PL" dirty="0"/>
              <a:t>Diagnoza.</a:t>
            </a:r>
          </a:p>
          <a:p>
            <a:pPr algn="r"/>
            <a:r>
              <a:rPr lang="pl-PL" dirty="0"/>
              <a:t>Wartość sztuki klasycznej.</a:t>
            </a:r>
          </a:p>
          <a:p>
            <a:pPr algn="r"/>
            <a:r>
              <a:rPr lang="pl-PL" dirty="0"/>
              <a:t>Romantyczność – wątpliwości.</a:t>
            </a:r>
          </a:p>
          <a:p>
            <a:pPr algn="r"/>
            <a:r>
              <a:rPr lang="pl-PL" dirty="0"/>
              <a:t>Autorytety.</a:t>
            </a:r>
          </a:p>
          <a:p>
            <a:pPr algn="r"/>
            <a:r>
              <a:rPr lang="pl-PL" dirty="0"/>
              <a:t>Porównaj z poprzednim tekstem.</a:t>
            </a:r>
          </a:p>
          <a:p>
            <a:pPr algn="r"/>
            <a:endParaRPr lang="pl-PL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979D8CA-56B6-2D0F-78F6-5E73AE38A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782" y="2050717"/>
            <a:ext cx="4775234" cy="4807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E36A308A-4E20-959F-81A5-3440E69287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65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6F747DE4-37FD-13C0-8A74-DB89D5038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366" y="3878211"/>
            <a:ext cx="36766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1599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29627-5036-3A3B-17FD-F4ACB923D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— symbol zastępczy 4" descr="Góra zakryta mgłą&#10;">
            <a:extLst>
              <a:ext uri="{FF2B5EF4-FFF2-40B4-BE49-F238E27FC236}">
                <a16:creationId xmlns:a16="http://schemas.microsoft.com/office/drawing/2014/main" id="{E52129D5-5085-D744-2FF7-38B264F5D9E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/>
      </p:pic>
      <p:sp>
        <p:nvSpPr>
          <p:cNvPr id="6" name="Tytuł 2">
            <a:extLst>
              <a:ext uri="{FF2B5EF4-FFF2-40B4-BE49-F238E27FC236}">
                <a16:creationId xmlns:a16="http://schemas.microsoft.com/office/drawing/2014/main" id="{8FDBED17-17D7-850D-EA02-226E5CF57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pl-PL"/>
            </a:defPPr>
          </a:lstStyle>
          <a:p>
            <a:pPr rtl="0"/>
            <a:r>
              <a:rPr lang="pl-PL" dirty="0"/>
              <a:t>Adam Mickiewicz – zakurzony wizerunek czy barwna postać?</a:t>
            </a:r>
          </a:p>
        </p:txBody>
      </p:sp>
    </p:spTree>
    <p:extLst>
      <p:ext uri="{BB962C8B-B14F-4D97-AF65-F5344CB8AC3E}">
        <p14:creationId xmlns:p14="http://schemas.microsoft.com/office/powerpoint/2010/main" val="3140118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— symbol zastępczy 4" descr="Mgła w zamarzniętym, zimowym lesie&#10;">
            <a:extLst>
              <a:ext uri="{FF2B5EF4-FFF2-40B4-BE49-F238E27FC236}">
                <a16:creationId xmlns:a16="http://schemas.microsoft.com/office/drawing/2014/main" id="{36A25C47-2B04-5343-B7CC-81DD928F0105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2192000" cy="685800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E1085344-DED0-8470-2E6B-3AF9E573F6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787" y="-1"/>
            <a:ext cx="4308671" cy="6858000"/>
          </a:xfrm>
          <a:prstGeom prst="rect">
            <a:avLst/>
          </a:prstGeom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00C084CA-1358-C7B0-E0C3-792D62C02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006" y="2349909"/>
            <a:ext cx="6605207" cy="425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465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2A2DFB3E-249C-A761-426D-D7B622B2BD9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EF392AD3-C597-7D76-7DA5-F17DF8068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— symbol zastępczy 4" descr="Mgła w zamarzniętym, zimowym lesie&#10;">
            <a:extLst>
              <a:ext uri="{FF2B5EF4-FFF2-40B4-BE49-F238E27FC236}">
                <a16:creationId xmlns:a16="http://schemas.microsoft.com/office/drawing/2014/main" id="{67E635AA-154F-32A3-DB36-697C7AB17A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047" y="0"/>
            <a:ext cx="12192000" cy="6858000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7ECCE732-F6F6-55A2-74EA-A40F1C620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601"/>
            <a:ext cx="2867568" cy="452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8485D8B-FFFA-D932-5069-A8C62DE3CC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3541" y="2860249"/>
            <a:ext cx="4755484" cy="3980389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33739FFE-A772-A865-C2E1-FC1ABFA64516}"/>
              </a:ext>
            </a:extLst>
          </p:cNvPr>
          <p:cNvSpPr txBox="1"/>
          <p:nvPr/>
        </p:nvSpPr>
        <p:spPr>
          <a:xfrm>
            <a:off x="9812735" y="171081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l-PL" dirty="0"/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DE96C52B-3630-CFD3-9854-40FC6E1FB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781" y="111400"/>
            <a:ext cx="2228850" cy="329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C8444ED-D1D3-180D-4958-4B826E3120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94206" y="97293"/>
            <a:ext cx="2078682" cy="3868111"/>
          </a:xfrm>
          <a:prstGeom prst="rect">
            <a:avLst/>
          </a:prstGeom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2D897130-A65C-0E8D-AEC7-296A85121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906" y="98499"/>
            <a:ext cx="2019300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A366E35D-AA6A-581A-A1E5-8C0B3D4096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07653" y="90601"/>
            <a:ext cx="2781300" cy="54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71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201D2AE8-9DAC-4029-FE6C-154318EA0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" name="Obraz — symbol zastępczy 4" descr="Mgła w zamarzniętym, zimowym lesie&#10;">
            <a:extLst>
              <a:ext uri="{FF2B5EF4-FFF2-40B4-BE49-F238E27FC236}">
                <a16:creationId xmlns:a16="http://schemas.microsoft.com/office/drawing/2014/main" id="{C7AE5250-AF2E-4285-2AE3-50C19B94644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" r="16"/>
          <a:stretch/>
        </p:blipFill>
        <p:spPr>
          <a:xfrm>
            <a:off x="14400" y="0"/>
            <a:ext cx="12188825" cy="6858000"/>
          </a:xfrm>
          <a:prstGeom prst="rect">
            <a:avLst/>
          </a:prstGeom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C64A2C45-A201-B360-56C6-F9E562634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882" y="126137"/>
            <a:ext cx="4921117" cy="673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99F428E8-066C-B991-D70B-9CF2EFCD8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" y="126137"/>
            <a:ext cx="3341868" cy="283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9E6FB5AA-41FB-E789-D3AB-650AA82CF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096" y="1473162"/>
            <a:ext cx="3921787" cy="457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401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1F90663A-1918-B877-4DA2-7B2481FD88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4BBC5DE2-B192-F4FC-F516-04A3C138E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Obraz — symbol zastępczy 4" descr="Mgła w zamarzniętym, zimowym lesie&#10;">
            <a:extLst>
              <a:ext uri="{FF2B5EF4-FFF2-40B4-BE49-F238E27FC236}">
                <a16:creationId xmlns:a16="http://schemas.microsoft.com/office/drawing/2014/main" id="{124DBB77-6120-6CE0-34B0-8DF37E2321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" r="16"/>
          <a:stretch/>
        </p:blipFill>
        <p:spPr>
          <a:xfrm>
            <a:off x="14400" y="0"/>
            <a:ext cx="12188825" cy="6858000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7037F005-76E1-9CA4-D9CB-979593B8C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366" y="297741"/>
            <a:ext cx="4701846" cy="4293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9FF83421-F39A-3FB0-39D5-54E9C19E1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1268" y="2338086"/>
            <a:ext cx="3570731" cy="432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030DE152-9264-E9D2-3F20-BC016FCD99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81" y="864973"/>
            <a:ext cx="3925539" cy="465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53799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Custom 16">
      <a:dk1>
        <a:srgbClr val="000000"/>
      </a:dk1>
      <a:lt1>
        <a:srgbClr val="FFFFFF"/>
      </a:lt1>
      <a:dk2>
        <a:srgbClr val="574512"/>
      </a:dk2>
      <a:lt2>
        <a:srgbClr val="6C3C0D"/>
      </a:lt2>
      <a:accent1>
        <a:srgbClr val="DDDDDD"/>
      </a:accent1>
      <a:accent2>
        <a:srgbClr val="616A78"/>
      </a:accent2>
      <a:accent3>
        <a:srgbClr val="B18A2C"/>
      </a:accent3>
      <a:accent4>
        <a:srgbClr val="D87C1B"/>
      </a:accent4>
      <a:accent5>
        <a:srgbClr val="2E515E"/>
      </a:accent5>
      <a:accent6>
        <a:srgbClr val="1D7CB8"/>
      </a:accent6>
      <a:hlink>
        <a:srgbClr val="FFFFFF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5244433_TF33940113_Win32" id="{F83FD968-C11A-478F-813F-48EABF4A43D8}" vid="{06BDE5D2-999E-4334-84F3-D1EC8E35508B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Prezentacja dowodów asercji</Template>
  <TotalTime>163</TotalTime>
  <Words>165</Words>
  <Application>Microsoft Office PowerPoint</Application>
  <PresentationFormat>Panoramiczny</PresentationFormat>
  <Paragraphs>32</Paragraphs>
  <Slides>9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2" baseType="lpstr">
      <vt:lpstr>Arial</vt:lpstr>
      <vt:lpstr>Calibri</vt:lpstr>
      <vt:lpstr>Motyw pakietu Office</vt:lpstr>
      <vt:lpstr>Spór romantyków z klasykami</vt:lpstr>
      <vt:lpstr>Konflikt międzypokoleniowy</vt:lpstr>
      <vt:lpstr>Czytamy, s. 91-92.</vt:lpstr>
      <vt:lpstr>Czytamy, s. 93-94.</vt:lpstr>
      <vt:lpstr>Adam Mickiewicz – zakurzony wizerunek czy barwna postać?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Pawłowska Monika</cp:lastModifiedBy>
  <cp:revision>3</cp:revision>
  <dcterms:created xsi:type="dcterms:W3CDTF">2024-12-13T08:36:30Z</dcterms:created>
  <dcterms:modified xsi:type="dcterms:W3CDTF">2025-01-15T11:18:16Z</dcterms:modified>
</cp:coreProperties>
</file>