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6"/>
  </p:notesMasterIdLst>
  <p:handoutMasterIdLst>
    <p:handoutMasterId r:id="rId7"/>
  </p:handoutMasterIdLst>
  <p:sldIdLst>
    <p:sldId id="298" r:id="rId4"/>
    <p:sldId id="299" r:id="rId5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73A0DAA-6AF3-43AB-8588-CEC1D06C72B9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90" autoAdjust="0"/>
    <p:restoredTop sz="94574" autoAdjust="0"/>
  </p:normalViewPr>
  <p:slideViewPr>
    <p:cSldViewPr snapToGrid="0">
      <p:cViewPr varScale="1">
        <p:scale>
          <a:sx n="83" d="100"/>
          <a:sy n="83" d="100"/>
        </p:scale>
        <p:origin x="504" y="7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8" d="100"/>
          <a:sy n="88" d="100"/>
        </p:scale>
        <p:origin x="376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2.xml"/><Relationship Id="rId10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B76F666D-E0C2-435B-BAA8-9287F9E5D3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19FEBCAF-CB3F-4928-91AA-D61472F880C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605F6F8-5FA6-46DF-BB02-F43ECCC7D95B}" type="datetime1">
              <a:rPr lang="pl-PL" smtClean="0"/>
              <a:t>20.10.2025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9256698-63C6-4CCC-81CB-EA5604C30F1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B2467FDA-05D7-4760-A373-5D6AEAAF427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682C0B10-7CAE-41E4-AB02-7E8B1FF2B898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875375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965CE9-30C1-43D6-8A95-9B0D502EF4C4}" type="datetime1">
              <a:rPr lang="pl-PL" smtClean="0"/>
              <a:pPr/>
              <a:t>20.10.2025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dirty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dirty="0"/>
              <a:t>Edytuj style wzorca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dirty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530193B-564F-4854-8A52-728F3FB19C85}" type="slidenum">
              <a:rPr lang="pl-PL" smtClean="0"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6038165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8530193B-564F-4854-8A52-728F3FB19C85}" type="slidenum">
              <a:rPr lang="pl-PL" smtClean="0"/>
              <a:t>1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2751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raz — symbol zastępczy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804025"/>
          </a:xfrm>
          <a:solidFill>
            <a:schemeClr val="bg1">
              <a:lumMod val="85000"/>
            </a:schemeClr>
          </a:solidFill>
        </p:spPr>
        <p:txBody>
          <a:bodyPr tIns="1728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Tutaj wstaw lub przeciągnij i upuść 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200400" y="2811053"/>
            <a:ext cx="8991600" cy="1261295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100" b="1" spc="-300" dirty="0"/>
            </a:lvl1pPr>
          </a:lstStyle>
          <a:p>
            <a:pPr lvl="0" algn="r" rtl="0"/>
            <a:r>
              <a:rPr lang="pl-PL" dirty="0"/>
              <a:t>Kliknij, aby edytować tytuł prezentacji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9980B88-3F4A-4688-9ED0-17EF37E62D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00400" y="4061039"/>
            <a:ext cx="6580188" cy="580921"/>
          </a:xfrm>
          <a:solidFill>
            <a:schemeClr val="tx1">
              <a:alpha val="80000"/>
            </a:schemeClr>
          </a:solidFill>
        </p:spPr>
        <p:txBody>
          <a:bodyPr vert="horz" lIns="180000" tIns="180000" rIns="180000" bIns="180000" rtlCol="0">
            <a:noAutofit/>
          </a:bodyPr>
          <a:lstStyle>
            <a:lvl1pPr marL="0" indent="0" algn="r">
              <a:buNone/>
              <a:defRPr lang="en-ZA" dirty="0">
                <a:solidFill>
                  <a:schemeClr val="bg1"/>
                </a:solidFill>
              </a:defRPr>
            </a:lvl1pPr>
          </a:lstStyle>
          <a:p>
            <a:pPr marL="266700" lvl="0" indent="-266700" algn="ctr" rtl="0"/>
            <a:r>
              <a:rPr lang="pl-PL"/>
              <a:t>Kliknij, aby edytować styl wzorca podtytułu</a:t>
            </a:r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269861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340384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7DEBF36F-ADC5-48FF-BFAF-3BED06924FD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1512000"/>
            <a:ext cx="5472000" cy="4680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6" name="Tekst — symbol zastępczy 4">
            <a:extLst>
              <a:ext uri="{FF2B5EF4-FFF2-40B4-BE49-F238E27FC236}">
                <a16:creationId xmlns:a16="http://schemas.microsoft.com/office/drawing/2014/main" id="{7867C73D-EE16-41D1-B7CE-A35C765E3B8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1511250"/>
            <a:ext cx="5472113" cy="468000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F64CFC6C-1D8B-46C9-B0F7-A8BD88D8AB46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8915521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F94EB5D3-F8CB-4E76-8D7E-FF441818EECB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360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16A38E24-EB1C-472F-B631-5DF32F9C4CF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301550" y="1511476"/>
            <a:ext cx="3600450" cy="4679249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1" name="Tekst — symbol zastępczy 5">
            <a:extLst>
              <a:ext uri="{FF2B5EF4-FFF2-40B4-BE49-F238E27FC236}">
                <a16:creationId xmlns:a16="http://schemas.microsoft.com/office/drawing/2014/main" id="{5B4A252E-78C9-4F76-98A4-A4B580AD072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171550" y="1511475"/>
            <a:ext cx="3600450" cy="467925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D4BCA97-F31B-451D-82F8-6E000DF2118A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0817AAC4-A657-4D75-A527-0307AFF2B17B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6543880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kolum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9D7ACCB5-9A86-4F46-89E2-B79F48C9EC1D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000" y="1512000"/>
            <a:ext cx="2160000" cy="467925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Tekst — symbol zastępczy 4">
            <a:extLst>
              <a:ext uri="{FF2B5EF4-FFF2-40B4-BE49-F238E27FC236}">
                <a16:creationId xmlns:a16="http://schemas.microsoft.com/office/drawing/2014/main" id="{1F5B3657-F2AE-455A-BF81-1A0C2ACECD2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726412" y="1512000"/>
            <a:ext cx="2160588" cy="467925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3" name="Tekst — symbol zastępczy 5">
            <a:extLst>
              <a:ext uri="{FF2B5EF4-FFF2-40B4-BE49-F238E27FC236}">
                <a16:creationId xmlns:a16="http://schemas.microsoft.com/office/drawing/2014/main" id="{6A983D98-E0AB-429A-9EC2-B50D4216D6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021412" y="1512000"/>
            <a:ext cx="2160588" cy="467925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5" name="Tekst — symbol zastępczy 6">
            <a:extLst>
              <a:ext uri="{FF2B5EF4-FFF2-40B4-BE49-F238E27FC236}">
                <a16:creationId xmlns:a16="http://schemas.microsoft.com/office/drawing/2014/main" id="{755213BF-EF6D-45DC-A01B-DE6C2F23A6D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316412" y="1507535"/>
            <a:ext cx="2160588" cy="4679250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7" name="Tekst — symbol zastępczy 7">
            <a:extLst>
              <a:ext uri="{FF2B5EF4-FFF2-40B4-BE49-F238E27FC236}">
                <a16:creationId xmlns:a16="http://schemas.microsoft.com/office/drawing/2014/main" id="{77D6BBBA-F4A3-45D4-91BC-A405FFDC7C3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9611412" y="1507535"/>
            <a:ext cx="2160588" cy="4683715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2D09234E-176D-4BBF-9391-7B6F018C51AB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009ABD5E-B8F1-4246-B167-09138760AD7D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748372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FC626A5-4FF6-42BD-858A-AE4B2C23A6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5" name="Podtytuł 2">
            <a:extLst>
              <a:ext uri="{FF2B5EF4-FFF2-40B4-BE49-F238E27FC236}">
                <a16:creationId xmlns:a16="http://schemas.microsoft.com/office/drawing/2014/main" id="{10727B06-56A8-44A2-B6C2-9ED183D107F3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08CCB8C2-B6A2-4C69-8D3A-57420A034BA4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853CF994-8B2C-443F-B695-7378DD360DAA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50585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opka — symbol zastępczy 1">
            <a:extLst>
              <a:ext uri="{FF2B5EF4-FFF2-40B4-BE49-F238E27FC236}">
                <a16:creationId xmlns:a16="http://schemas.microsoft.com/office/drawing/2014/main" id="{16D0504D-4610-4E9E-A2DB-8B701F044BBC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3" name="Numer slajdu — symbol zastępczy 2">
            <a:extLst>
              <a:ext uri="{FF2B5EF4-FFF2-40B4-BE49-F238E27FC236}">
                <a16:creationId xmlns:a16="http://schemas.microsoft.com/office/drawing/2014/main" id="{A95CDFA7-DEA3-4BBE-8D70-0AF654A1E6F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Tytuł 3">
            <a:extLst>
              <a:ext uri="{FF2B5EF4-FFF2-40B4-BE49-F238E27FC236}">
                <a16:creationId xmlns:a16="http://schemas.microsoft.com/office/drawing/2014/main" id="{90694D9D-C633-4D52-965E-E5BBD988303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dirty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139767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odziału 1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raz — symbol zastępczy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Tutaj wstaw lub przeciągnij i upuść </a:t>
            </a:r>
            <a:br>
              <a:rPr lang="pl-PL" dirty="0"/>
            </a:br>
            <a:r>
              <a:rPr lang="pl-PL" dirty="0"/>
              <a:t>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235700" y="2204792"/>
            <a:ext cx="5956300" cy="1944000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4100" b="1" spc="-300" dirty="0"/>
            </a:lvl1pPr>
          </a:lstStyle>
          <a:p>
            <a:pPr lvl="0" algn="r" rtl="0"/>
            <a:r>
              <a:rPr lang="pl-PL" dirty="0"/>
              <a:t>Kliknij, aby edytować podział sekcji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5700" y="41488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180000" tIns="180000" rIns="252000" bIns="180000" rtlCol="0"/>
          <a:lstStyle>
            <a:lvl1pPr marL="0" indent="0" algn="r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dirty="0"/>
              <a:t>Kliknij, aby edytować styl wzorca podtytułu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9780588" y="5247782"/>
            <a:ext cx="2411412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4371590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ajd podziału 2">
    <p:bg>
      <p:bgPr>
        <a:solidFill>
          <a:schemeClr val="tx1">
            <a:lumMod val="75000"/>
            <a:lumOff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raz — symbol zastępczy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11412" y="0"/>
            <a:ext cx="9780588" cy="6371351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Tutaj wstaw lub przeciągnij i upuść </a:t>
            </a:r>
            <a:br>
              <a:rPr lang="pl-PL" dirty="0"/>
            </a:br>
            <a:r>
              <a:rPr lang="pl-PL" dirty="0"/>
              <a:t>własne zdjęcie</a:t>
            </a:r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E473AB13-DFF9-4538-9907-E261659E0E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700" y="2156226"/>
            <a:ext cx="5958000" cy="1958400"/>
          </a:xfrm>
          <a:solidFill>
            <a:schemeClr val="bg1"/>
          </a:solidFill>
        </p:spPr>
        <p:txBody>
          <a:bodyPr lIns="252000" tIns="180000" rIns="180000" bIns="180000" rtlCol="0"/>
          <a:lstStyle>
            <a:lvl1pPr>
              <a:defRPr sz="4100" b="1" spc="-30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defRPr>
            </a:lvl1pPr>
          </a:lstStyle>
          <a:p>
            <a:pPr rtl="0"/>
            <a:r>
              <a:rPr lang="pl-PL" dirty="0"/>
              <a:t>Kliknij, aby edytować podział sekcji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9E4D4535-D519-40ED-B8A4-2EA1276BB65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4110760"/>
            <a:ext cx="5956300" cy="1100565"/>
          </a:xfrm>
          <a:solidFill>
            <a:schemeClr val="tx1">
              <a:alpha val="80000"/>
            </a:schemeClr>
          </a:solidFill>
        </p:spPr>
        <p:txBody>
          <a:bodyPr lIns="252000" tIns="180000" rIns="180000" bIns="180000" rtlCol="0"/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266700" indent="0" algn="r">
              <a:buNone/>
              <a:defRPr sz="1800">
                <a:solidFill>
                  <a:schemeClr val="bg1"/>
                </a:solidFill>
              </a:defRPr>
            </a:lvl2pPr>
            <a:lvl3pPr marL="542925" indent="0" algn="r">
              <a:buNone/>
              <a:defRPr sz="1800">
                <a:solidFill>
                  <a:schemeClr val="bg1"/>
                </a:solidFill>
              </a:defRPr>
            </a:lvl3pPr>
            <a:lvl4pPr marL="809625" indent="0" algn="r">
              <a:buNone/>
              <a:defRPr sz="1800">
                <a:solidFill>
                  <a:schemeClr val="bg1"/>
                </a:solidFill>
              </a:defRPr>
            </a:lvl4pPr>
            <a:lvl5pPr marL="1076325" indent="0" algn="r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 rtl="0"/>
            <a:r>
              <a:rPr lang="pl-PL" dirty="0"/>
              <a:t>Kliknij, aby edytować styl wzorca podtytułu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6816FE98-6A12-44EC-8485-8B5EFABDF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0" y="5209682"/>
            <a:ext cx="2411412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F50EF489-F21B-4E7C-9A44-D3CC8DC34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2828585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tekstu — ukła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raz — symbol zastępczy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11800" y="3802899"/>
            <a:ext cx="4648200" cy="985000"/>
          </a:xfrm>
          <a:solidFill>
            <a:schemeClr val="bg1"/>
          </a:solidFill>
        </p:spPr>
        <p:txBody>
          <a:bodyPr lIns="180000" tIns="180000" rIns="180000" bIns="180000" rtlCol="0"/>
          <a:lstStyle>
            <a:lvl1pPr algn="r">
              <a:defRPr sz="41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Edytuj tytuł strony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111800" y="4787900"/>
            <a:ext cx="4648200" cy="1162800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2000" y="2668686"/>
            <a:ext cx="5472000" cy="2999426"/>
          </a:xfrm>
        </p:spPr>
        <p:txBody>
          <a:bodyPr rtlCol="0" anchor="b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1508F53F-6AA2-4060-904A-BC90211DC043}"/>
              </a:ext>
            </a:extLst>
          </p:cNvPr>
          <p:cNvSpPr/>
          <p:nvPr userDrawn="1"/>
        </p:nvSpPr>
        <p:spPr>
          <a:xfrm>
            <a:off x="9348588" y="3700775"/>
            <a:ext cx="2411412" cy="11482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350103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 tekstu — ukła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raz — symbol zastępczy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-1"/>
            <a:ext cx="6096000" cy="6371351"/>
          </a:xfrm>
          <a:solidFill>
            <a:schemeClr val="bg1">
              <a:lumMod val="95000"/>
            </a:schemeClr>
          </a:solidFill>
        </p:spPr>
        <p:txBody>
          <a:bodyPr tIns="1584000" rtlCol="0" anchor="t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40EE479C-D1F6-4BAC-80D2-90EF74E326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18100" y="1869795"/>
            <a:ext cx="6641900" cy="1124345"/>
          </a:xfrm>
          <a:solidFill>
            <a:schemeClr val="bg1">
              <a:lumMod val="95000"/>
            </a:schemeClr>
          </a:solidFill>
        </p:spPr>
        <p:txBody>
          <a:bodyPr lIns="180000" tIns="180000" rIns="180000" bIns="180000" rtlCol="0"/>
          <a:lstStyle>
            <a:lvl1pPr algn="l">
              <a:lnSpc>
                <a:spcPct val="90000"/>
              </a:lnSpc>
              <a:defRPr sz="4100" b="1" spc="-3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10" name="Podtytuł 2">
            <a:extLst>
              <a:ext uri="{FF2B5EF4-FFF2-40B4-BE49-F238E27FC236}">
                <a16:creationId xmlns:a16="http://schemas.microsoft.com/office/drawing/2014/main" id="{3FAEED1D-0E66-4F74-9455-675F5CB7EAD4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118334" y="2994141"/>
            <a:ext cx="6641626" cy="590155"/>
          </a:xfrm>
          <a:solidFill>
            <a:schemeClr val="tx1">
              <a:alpha val="80000"/>
            </a:schemeClr>
          </a:solidFill>
        </p:spPr>
        <p:txBody>
          <a:bodyPr lIns="180000" tIns="180000" rIns="180000" bIns="180000" rtlCol="0"/>
          <a:lstStyle>
            <a:lvl1pPr marL="0" indent="0" algn="l">
              <a:buNone/>
              <a:defRPr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8000" y="3763648"/>
            <a:ext cx="5472000" cy="2428351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0505ED12-A431-4761-87A4-F05164BE0221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FA5285E0-8F27-49C4-AADF-92A3B72D41FD}"/>
              </a:ext>
            </a:extLst>
          </p:cNvPr>
          <p:cNvSpPr/>
          <p:nvPr userDrawn="1"/>
        </p:nvSpPr>
        <p:spPr>
          <a:xfrm>
            <a:off x="9775824" y="1762069"/>
            <a:ext cx="1984175" cy="1148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 rtl="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843892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F288DD7-6DAF-436D-B04A-EBCCAA3691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000" y="432000"/>
            <a:ext cx="11340000" cy="432000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9" name="Podtytuł 2">
            <a:extLst>
              <a:ext uri="{FF2B5EF4-FFF2-40B4-BE49-F238E27FC236}">
                <a16:creationId xmlns:a16="http://schemas.microsoft.com/office/drawing/2014/main" id="{E4633398-8EC3-417B-BEA6-101D8F224678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Symbol zastępczy po lewej stronie porównania 1">
            <a:extLst>
              <a:ext uri="{FF2B5EF4-FFF2-40B4-BE49-F238E27FC236}">
                <a16:creationId xmlns:a16="http://schemas.microsoft.com/office/drawing/2014/main" id="{9322B50D-6A7D-41C6-BA57-613BC231DF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5834"/>
            <a:ext cx="5472000" cy="360000"/>
          </a:xfrm>
        </p:spPr>
        <p:txBody>
          <a:bodyPr rtlCol="0" anchor="t"/>
          <a:lstStyle>
            <a:lvl1pPr marL="0" indent="0">
              <a:buNone/>
              <a:defRPr sz="2400" b="1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4" name="Zawartość — symbol zastępczy 2">
            <a:extLst>
              <a:ext uri="{FF2B5EF4-FFF2-40B4-BE49-F238E27FC236}">
                <a16:creationId xmlns:a16="http://schemas.microsoft.com/office/drawing/2014/main" id="{9FD584DA-F775-47B8-A1D7-6556AD5FCB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32000" y="2023668"/>
            <a:ext cx="5472000" cy="4168332"/>
          </a:xfrm>
        </p:spPr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12" name="Symbol zastępczy po lewej stronie porównania 2">
            <a:extLst>
              <a:ext uri="{FF2B5EF4-FFF2-40B4-BE49-F238E27FC236}">
                <a16:creationId xmlns:a16="http://schemas.microsoft.com/office/drawing/2014/main" id="{78A963F8-6F6E-440E-B3B3-DDE13C083A3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300000" y="1516359"/>
            <a:ext cx="5472000" cy="358775"/>
          </a:xfrm>
        </p:spPr>
        <p:txBody>
          <a:bodyPr rtlCol="0"/>
          <a:lstStyle>
            <a:lvl1pPr marL="0" indent="0">
              <a:buNone/>
              <a:defRPr sz="2400" b="1"/>
            </a:lvl1pPr>
          </a:lstStyle>
          <a:p>
            <a:pPr lvl="0" rtl="0"/>
            <a:r>
              <a:rPr lang="pl-PL"/>
              <a:t>Kliknij, aby edytować style wzorca tekstu</a:t>
            </a:r>
          </a:p>
        </p:txBody>
      </p:sp>
      <p:sp>
        <p:nvSpPr>
          <p:cNvPr id="8" name="Tekst — symbol zastępczy 4">
            <a:extLst>
              <a:ext uri="{FF2B5EF4-FFF2-40B4-BE49-F238E27FC236}">
                <a16:creationId xmlns:a16="http://schemas.microsoft.com/office/drawing/2014/main" id="{DF0A5256-B267-47DA-858A-0F3867CB613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99887" y="2020359"/>
            <a:ext cx="5472113" cy="4170891"/>
          </a:xfrm>
        </p:spPr>
        <p:txBody>
          <a:bodyPr rtlCol="0"/>
          <a:lstStyle/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646B8F99-FAB0-4B33-87ED-9FF46D11A907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8733E7E-50D2-4F6C-9DF2-CF4C98C4B847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5099557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uże zdję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raz — symbol zastępczy 6">
            <a:extLst>
              <a:ext uri="{FF2B5EF4-FFF2-40B4-BE49-F238E27FC236}">
                <a16:creationId xmlns:a16="http://schemas.microsoft.com/office/drawing/2014/main" id="{890ED7CE-A9D2-4D19-B978-56BFB74E657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1"/>
            <a:ext cx="12192000" cy="6371350"/>
          </a:xfrm>
          <a:solidFill>
            <a:schemeClr val="bg1">
              <a:lumMod val="85000"/>
            </a:schemeClr>
          </a:solidFill>
        </p:spPr>
        <p:txBody>
          <a:bodyPr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Wstaw lub przeciągnij i upuść własne zdjęcie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A22238F2-C6EC-476F-8371-119AECBA5622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6096000" y="5359400"/>
            <a:ext cx="5664000" cy="565899"/>
          </a:xfrm>
          <a:solidFill>
            <a:schemeClr val="tx1"/>
          </a:solidFill>
        </p:spPr>
        <p:txBody>
          <a:bodyPr lIns="180000" tIns="180000" rIns="180000" bIns="180000" rtlCol="0" anchor="ctr"/>
          <a:lstStyle>
            <a:lvl1pPr marL="0" indent="0" algn="r">
              <a:buNone/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 dirty="0"/>
              <a:t>Wprowadź podpis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57847F90-9DB6-4832-9EB7-393AADAE8B70}"/>
              </a:ext>
            </a:extLst>
          </p:cNvPr>
          <p:cNvSpPr>
            <a:spLocks noGrp="1"/>
          </p:cNvSpPr>
          <p:nvPr>
            <p:ph type="ftr" sz="quarter" idx="13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2" name="Numer slajdu — symbol zastępczy 1">
            <a:extLst>
              <a:ext uri="{FF2B5EF4-FFF2-40B4-BE49-F238E27FC236}">
                <a16:creationId xmlns:a16="http://schemas.microsoft.com/office/drawing/2014/main" id="{8B3D119C-DBF5-4B4F-BE38-7BD7B5C8A5D0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5" name="Tytuł 4">
            <a:extLst>
              <a:ext uri="{FF2B5EF4-FFF2-40B4-BE49-F238E27FC236}">
                <a16:creationId xmlns:a16="http://schemas.microsoft.com/office/drawing/2014/main" id="{7F8E7C83-06D7-4C5B-85B7-0E5713B4FAB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pl-PL" dirty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987784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iękujemy!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Obraz — symbol zastępczy 40">
            <a:extLst>
              <a:ext uri="{FF2B5EF4-FFF2-40B4-BE49-F238E27FC236}">
                <a16:creationId xmlns:a16="http://schemas.microsoft.com/office/drawing/2014/main" id="{EB7F0EE8-BE52-4A79-8FC8-4A2487FA01F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9780102" cy="6804025"/>
          </a:xfrm>
          <a:solidFill>
            <a:schemeClr val="bg1">
              <a:lumMod val="85000"/>
            </a:schemeClr>
          </a:solidFill>
        </p:spPr>
        <p:txBody>
          <a:bodyPr tIns="0" rtlCol="0" anchor="ctr"/>
          <a:lstStyle>
            <a:lvl1pPr marL="0" indent="0" algn="ctr">
              <a:buNone/>
              <a:defRPr sz="1200" i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 rtl="0"/>
            <a:r>
              <a:rPr lang="pl-PL" dirty="0"/>
              <a:t>Tutaj wstaw lub przeciągnij i upuść własne zdjęcie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00F23EB7-E336-46EB-A4A0-3DB7A6BF4CE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458200" y="2798354"/>
            <a:ext cx="3733800" cy="1013684"/>
          </a:xfrm>
          <a:solidFill>
            <a:schemeClr val="bg1"/>
          </a:solidFill>
        </p:spPr>
        <p:txBody>
          <a:bodyPr vert="horz" lIns="180000" tIns="180000" rIns="252000" bIns="180000" rtlCol="0" anchor="t">
            <a:noAutofit/>
          </a:bodyPr>
          <a:lstStyle>
            <a:lvl1pPr algn="r">
              <a:defRPr lang="en-ZA" sz="5400" b="1" spc="-300" dirty="0"/>
            </a:lvl1pPr>
          </a:lstStyle>
          <a:p>
            <a:pPr lvl="0" algn="r" rtl="0"/>
            <a:r>
              <a:rPr lang="pl-PL" dirty="0"/>
              <a:t>Dziękujemy!</a:t>
            </a:r>
          </a:p>
        </p:txBody>
      </p:sp>
      <p:sp>
        <p:nvSpPr>
          <p:cNvPr id="9" name="Tekst — symbol zastępczy 5">
            <a:extLst>
              <a:ext uri="{FF2B5EF4-FFF2-40B4-BE49-F238E27FC236}">
                <a16:creationId xmlns:a16="http://schemas.microsoft.com/office/drawing/2014/main" id="{52FA7FC9-E40E-4144-84E4-34E3722E9A6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458200" y="3957705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Imię i nazwisko</a:t>
            </a:r>
          </a:p>
        </p:txBody>
      </p:sp>
      <p:sp>
        <p:nvSpPr>
          <p:cNvPr id="10" name="Tekst — symbol zastępczy 6">
            <a:extLst>
              <a:ext uri="{FF2B5EF4-FFF2-40B4-BE49-F238E27FC236}">
                <a16:creationId xmlns:a16="http://schemas.microsoft.com/office/drawing/2014/main" id="{97289182-4FE6-4A18-9775-4588D5801CF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458200" y="4306722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Numer telefonu</a:t>
            </a:r>
          </a:p>
        </p:txBody>
      </p:sp>
      <p:sp>
        <p:nvSpPr>
          <p:cNvPr id="11" name="Tekst — symbol zastępczy 7">
            <a:extLst>
              <a:ext uri="{FF2B5EF4-FFF2-40B4-BE49-F238E27FC236}">
                <a16:creationId xmlns:a16="http://schemas.microsoft.com/office/drawing/2014/main" id="{BD4E94C7-6CAF-4FEE-9E02-D3D3A2AC5EA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458200" y="4655739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Adres e-mail lub </a:t>
            </a:r>
            <a:r>
              <a:rPr lang="pl-PL" dirty="0" err="1"/>
              <a:t>nick</a:t>
            </a:r>
            <a:r>
              <a:rPr lang="pl-PL" dirty="0"/>
              <a:t> w sieci społecznościowej</a:t>
            </a:r>
          </a:p>
        </p:txBody>
      </p:sp>
      <p:sp>
        <p:nvSpPr>
          <p:cNvPr id="12" name="Tekst — symbol zastępczy 8">
            <a:extLst>
              <a:ext uri="{FF2B5EF4-FFF2-40B4-BE49-F238E27FC236}">
                <a16:creationId xmlns:a16="http://schemas.microsoft.com/office/drawing/2014/main" id="{0DE421A3-3C59-48FC-BC3B-007ADFBEB4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58200" y="5004756"/>
            <a:ext cx="2910342" cy="316800"/>
          </a:xfrm>
          <a:solidFill>
            <a:schemeClr val="tx1">
              <a:lumMod val="75000"/>
              <a:lumOff val="25000"/>
            </a:schemeClr>
          </a:solidFill>
        </p:spPr>
        <p:txBody>
          <a:bodyPr rIns="72000" rtlCol="0" anchor="ctr"/>
          <a:lstStyle>
            <a:lvl1pPr marL="0" indent="0" algn="r">
              <a:buNone/>
              <a:defRPr sz="1100">
                <a:solidFill>
                  <a:schemeClr val="bg1"/>
                </a:solidFill>
              </a:defRPr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Witryna internetowa firmy</a:t>
            </a: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9504A767-1C0B-484E-BF7D-CD42D30A52EE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7A13D8A8-6C3D-4527-959D-41C3213F7F0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EC0FBB1B-4F0E-4365-BF27-3150FC6C3B90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51DD44D8-4A8F-4693-B90A-166855B29D25}"/>
              </a:ext>
            </a:extLst>
          </p:cNvPr>
          <p:cNvSpPr/>
          <p:nvPr userDrawn="1"/>
        </p:nvSpPr>
        <p:spPr>
          <a:xfrm>
            <a:off x="8458200" y="2685912"/>
            <a:ext cx="3733800" cy="11482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222FB6A7-1E80-487C-93E6-DCAA8751EF21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0496631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FF4C50-933F-41F9-AD11-BD02410AA7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E97A9A62-1AA6-47A9-A1A0-54196823744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1800" y="1008000"/>
            <a:ext cx="11339513" cy="360000"/>
          </a:xfrm>
        </p:spPr>
        <p:txBody>
          <a:bodyPr rtlCol="0"/>
          <a:lstStyle>
            <a:lvl1pPr marL="0" indent="0">
              <a:buNone/>
              <a:defRPr/>
            </a:lvl1pPr>
            <a:lvl2pPr marL="266700" indent="0">
              <a:buNone/>
              <a:defRPr/>
            </a:lvl2pPr>
            <a:lvl3pPr marL="542925" indent="0">
              <a:buNone/>
              <a:defRPr/>
            </a:lvl3pPr>
            <a:lvl4pPr marL="809625" indent="0">
              <a:buNone/>
              <a:defRPr/>
            </a:lvl4pPr>
            <a:lvl5pPr marL="1076325" indent="0">
              <a:buNone/>
              <a:defRPr/>
            </a:lvl5pPr>
          </a:lstStyle>
          <a:p>
            <a:pPr lvl="0" rtl="0"/>
            <a:r>
              <a:rPr lang="pl-PL" dirty="0"/>
              <a:t>Podtytuł</a:t>
            </a:r>
          </a:p>
        </p:txBody>
      </p:sp>
      <p:sp>
        <p:nvSpPr>
          <p:cNvPr id="3" name="Zawartość — symbol zastępczy 2">
            <a:extLst>
              <a:ext uri="{FF2B5EF4-FFF2-40B4-BE49-F238E27FC236}">
                <a16:creationId xmlns:a16="http://schemas.microsoft.com/office/drawing/2014/main" id="{B1948E38-8FB0-4E51-A01C-C88794372E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rtl="0"/>
            <a:r>
              <a:rPr lang="pl-PL"/>
              <a:t>Kliknij, aby edytować style wzorca tekstu</a:t>
            </a:r>
          </a:p>
          <a:p>
            <a:pPr lvl="1" rtl="0"/>
            <a:r>
              <a:rPr lang="pl-PL"/>
              <a:t>Drugi poziom</a:t>
            </a:r>
          </a:p>
          <a:p>
            <a:pPr lvl="2" rtl="0"/>
            <a:r>
              <a:rPr lang="pl-PL"/>
              <a:t>Trzeci poziom</a:t>
            </a:r>
          </a:p>
          <a:p>
            <a:pPr lvl="3" rtl="0"/>
            <a:r>
              <a:rPr lang="pl-PL"/>
              <a:t>Czwarty poziom</a:t>
            </a:r>
          </a:p>
          <a:p>
            <a:pPr lvl="4" rtl="0"/>
            <a:r>
              <a:rPr lang="pl-PL"/>
              <a:t>Piąty poziom</a:t>
            </a:r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E8FE0EB3-0FF4-4285-B9D3-90A5751B7BBF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pPr rtl="0"/>
            <a:r>
              <a:rPr lang="pl-PL" dirty="0"/>
              <a:t>Dodaj stopkę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C8DE0AAD-6FBD-416B-A91A-21F2B737919E}"/>
              </a:ext>
            </a:extLst>
          </p:cNvPr>
          <p:cNvSpPr>
            <a:spLocks noGrp="1"/>
          </p:cNvSpPr>
          <p:nvPr>
            <p:ph type="sldNum" sz="quarter" idx="33"/>
          </p:nvPr>
        </p:nvSpPr>
        <p:spPr/>
        <p:txBody>
          <a:bodyPr rtlCol="0"/>
          <a:lstStyle/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7345016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3EB0D177-9AA4-42F4-9CD7-CD206217CA6D}"/>
              </a:ext>
            </a:extLst>
          </p:cNvPr>
          <p:cNvSpPr/>
          <p:nvPr userDrawn="1"/>
        </p:nvSpPr>
        <p:spPr>
          <a:xfrm>
            <a:off x="9780101" y="6371351"/>
            <a:ext cx="1979897" cy="43199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8" name="Prostokąt 27">
            <a:extLst>
              <a:ext uri="{FF2B5EF4-FFF2-40B4-BE49-F238E27FC236}">
                <a16:creationId xmlns:a16="http://schemas.microsoft.com/office/drawing/2014/main" id="{C825DB53-D610-4A40-AFDC-EBC47DB613CE}"/>
              </a:ext>
            </a:extLst>
          </p:cNvPr>
          <p:cNvSpPr/>
          <p:nvPr userDrawn="1"/>
        </p:nvSpPr>
        <p:spPr>
          <a:xfrm>
            <a:off x="9780103" y="6803351"/>
            <a:ext cx="1979897" cy="54650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31" name="Dowolny kształt: Kształt 30">
            <a:extLst>
              <a:ext uri="{FF2B5EF4-FFF2-40B4-BE49-F238E27FC236}">
                <a16:creationId xmlns:a16="http://schemas.microsoft.com/office/drawing/2014/main" id="{C2B9A6A4-83D0-40B1-8B15-964C84BF0705}"/>
              </a:ext>
            </a:extLst>
          </p:cNvPr>
          <p:cNvSpPr/>
          <p:nvPr userDrawn="1"/>
        </p:nvSpPr>
        <p:spPr>
          <a:xfrm>
            <a:off x="0" y="6371351"/>
            <a:ext cx="9780102" cy="432000"/>
          </a:xfrm>
          <a:custGeom>
            <a:avLst/>
            <a:gdLst>
              <a:gd name="connsiteX0" fmla="*/ 0 w 9780102"/>
              <a:gd name="connsiteY0" fmla="*/ 0 h 432000"/>
              <a:gd name="connsiteX1" fmla="*/ 9780102 w 9780102"/>
              <a:gd name="connsiteY1" fmla="*/ 0 h 432000"/>
              <a:gd name="connsiteX2" fmla="*/ 9780102 w 9780102"/>
              <a:gd name="connsiteY2" fmla="*/ 432000 h 432000"/>
              <a:gd name="connsiteX3" fmla="*/ 0 w 9780102"/>
              <a:gd name="connsiteY3" fmla="*/ 432000 h 43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780102" h="432000">
                <a:moveTo>
                  <a:pt x="0" y="0"/>
                </a:moveTo>
                <a:lnTo>
                  <a:pt x="9780102" y="0"/>
                </a:lnTo>
                <a:lnTo>
                  <a:pt x="9780102" y="432000"/>
                </a:lnTo>
                <a:lnTo>
                  <a:pt x="0" y="432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" name="Tytuł — symbol zastępczy 1">
            <a:extLst>
              <a:ext uri="{FF2B5EF4-FFF2-40B4-BE49-F238E27FC236}">
                <a16:creationId xmlns:a16="http://schemas.microsoft.com/office/drawing/2014/main" id="{090F41A2-6535-4CA6-81E4-026A5B56D9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2000" y="432000"/>
            <a:ext cx="11328000" cy="4320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pPr rtl="0"/>
            <a:r>
              <a:rPr lang="pl-PL" dirty="0"/>
              <a:t>Kliknij, aby edytować tytuł strony</a:t>
            </a:r>
          </a:p>
        </p:txBody>
      </p:sp>
      <p:sp>
        <p:nvSpPr>
          <p:cNvPr id="3" name="Tekst — symbol zastępczy 2">
            <a:extLst>
              <a:ext uri="{FF2B5EF4-FFF2-40B4-BE49-F238E27FC236}">
                <a16:creationId xmlns:a16="http://schemas.microsoft.com/office/drawing/2014/main" id="{213AB95C-7DD4-4796-80E4-1B7466A2A0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2000" y="1512000"/>
            <a:ext cx="11328000" cy="46792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rtl="0"/>
            <a:r>
              <a:rPr lang="pl-PL" dirty="0"/>
              <a:t>Edytuj style wzorca tekstu</a:t>
            </a:r>
          </a:p>
          <a:p>
            <a:pPr lvl="1" rtl="0"/>
            <a:r>
              <a:rPr lang="pl-PL" dirty="0"/>
              <a:t>Drugi poziom</a:t>
            </a:r>
          </a:p>
          <a:p>
            <a:pPr lvl="2" rtl="0"/>
            <a:r>
              <a:rPr lang="pl-PL" dirty="0"/>
              <a:t>Trzeci poziom</a:t>
            </a:r>
          </a:p>
          <a:p>
            <a:pPr lvl="3" rtl="0"/>
            <a:r>
              <a:rPr lang="pl-PL" dirty="0"/>
              <a:t>Czwarty poziom</a:t>
            </a:r>
          </a:p>
          <a:p>
            <a:pPr lvl="4" rtl="0"/>
            <a:r>
              <a:rPr lang="pl-PL" dirty="0"/>
              <a:t>Piąty poziom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58879C91-B77F-4273-9A27-A3535FB889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32000" y="6439820"/>
            <a:ext cx="5664000" cy="295062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pl-PL" dirty="0"/>
              <a:t>Dodaj stopkę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5ECA3099-A94F-4C3E-BC29-780EDD38F7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760000" y="6371351"/>
            <a:ext cx="432000" cy="432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</p:spPr>
        <p:txBody>
          <a:bodyPr vert="horz" lIns="0" tIns="0" rIns="0" bIns="0" rtlCol="0" anchor="ctr"/>
          <a:lstStyle>
            <a:lvl1pPr algn="ctr">
              <a:defRPr sz="120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fld id="{19B51A1E-902D-48AF-9020-955120F399B6}" type="slidenum">
              <a:rPr lang="pl-PL" smtClean="0"/>
              <a:pPr/>
              <a:t>‹#›</a:t>
            </a:fld>
            <a:endParaRPr lang="pl-PL" dirty="0"/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id="{34FDC6F9-37F9-4E25-AECA-D307B8421C73}"/>
              </a:ext>
            </a:extLst>
          </p:cNvPr>
          <p:cNvSpPr txBox="1"/>
          <p:nvPr userDrawn="1"/>
        </p:nvSpPr>
        <p:spPr>
          <a:xfrm>
            <a:off x="10243100" y="6422491"/>
            <a:ext cx="1053900" cy="380860"/>
          </a:xfrm>
          <a:prstGeom prst="rect">
            <a:avLst/>
          </a:prstGeom>
          <a:noFill/>
        </p:spPr>
        <p:txBody>
          <a:bodyPr wrap="square" tIns="108000" bIns="0" rtlCol="0" anchor="ctr">
            <a:spAutoFit/>
          </a:bodyPr>
          <a:lstStyle/>
          <a:p>
            <a:pPr algn="r" rtl="0">
              <a:lnSpc>
                <a:spcPts val="1000"/>
              </a:lnSpc>
            </a:pPr>
            <a:r>
              <a:rPr lang="pl-PL" sz="2500" b="1" i="0" spc="-100" dirty="0">
                <a:solidFill>
                  <a:schemeClr val="accent1"/>
                </a:solidFill>
                <a:latin typeface="+mj-lt"/>
              </a:rPr>
              <a:t>TREY</a:t>
            </a:r>
            <a:r>
              <a:rPr lang="pl-PL" sz="1600" b="1" i="0" spc="-100" dirty="0">
                <a:solidFill>
                  <a:schemeClr val="accent1"/>
                </a:solidFill>
                <a:latin typeface="+mj-lt"/>
              </a:rPr>
              <a:t> </a:t>
            </a:r>
            <a:br>
              <a:rPr lang="pl-PL" sz="1600" b="1" i="0" spc="-100" baseline="0" dirty="0">
                <a:solidFill>
                  <a:schemeClr val="accent1"/>
                </a:solidFill>
                <a:latin typeface="+mj-lt"/>
              </a:rPr>
            </a:br>
            <a:r>
              <a:rPr lang="pl-PL" sz="1200" b="0" i="0" spc="14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research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4BC39664-EB8B-4A32-915A-D4308F792772}"/>
              </a:ext>
            </a:extLst>
          </p:cNvPr>
          <p:cNvSpPr/>
          <p:nvPr userDrawn="1"/>
        </p:nvSpPr>
        <p:spPr>
          <a:xfrm>
            <a:off x="0" y="6803351"/>
            <a:ext cx="9780104" cy="5465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sp>
        <p:nvSpPr>
          <p:cNvPr id="29" name="Prostokąt 28">
            <a:extLst>
              <a:ext uri="{FF2B5EF4-FFF2-40B4-BE49-F238E27FC236}">
                <a16:creationId xmlns:a16="http://schemas.microsoft.com/office/drawing/2014/main" id="{9B49670D-8F18-44A8-B217-67B412095C0D}"/>
              </a:ext>
            </a:extLst>
          </p:cNvPr>
          <p:cNvSpPr/>
          <p:nvPr userDrawn="1"/>
        </p:nvSpPr>
        <p:spPr>
          <a:xfrm>
            <a:off x="11760000" y="6803351"/>
            <a:ext cx="432000" cy="546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dirty="0"/>
          </a:p>
        </p:txBody>
      </p:sp>
      <p:cxnSp>
        <p:nvCxnSpPr>
          <p:cNvPr id="18" name="Łącznik prosty 17">
            <a:extLst>
              <a:ext uri="{FF2B5EF4-FFF2-40B4-BE49-F238E27FC236}">
                <a16:creationId xmlns:a16="http://schemas.microsoft.com/office/drawing/2014/main" id="{030FA059-EC32-4FFF-9673-48849B2FA43A}"/>
              </a:ext>
            </a:extLst>
          </p:cNvPr>
          <p:cNvCxnSpPr>
            <a:cxnSpLocks/>
          </p:cNvCxnSpPr>
          <p:nvPr userDrawn="1"/>
        </p:nvCxnSpPr>
        <p:spPr>
          <a:xfrm flipH="1">
            <a:off x="1" y="6371351"/>
            <a:ext cx="12191999" cy="0"/>
          </a:xfrm>
          <a:prstGeom prst="line">
            <a:avLst/>
          </a:prstGeom>
          <a:ln>
            <a:solidFill>
              <a:schemeClr val="bg1">
                <a:lumMod val="9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61632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2" r:id="rId2"/>
    <p:sldLayoutId id="2147483663" r:id="rId3"/>
    <p:sldLayoutId id="2147483658" r:id="rId4"/>
    <p:sldLayoutId id="2147483666" r:id="rId5"/>
    <p:sldLayoutId id="2147483659" r:id="rId6"/>
    <p:sldLayoutId id="2147483660" r:id="rId7"/>
    <p:sldLayoutId id="2147483664" r:id="rId8"/>
    <p:sldLayoutId id="2147483650" r:id="rId9"/>
    <p:sldLayoutId id="2147483652" r:id="rId10"/>
    <p:sldLayoutId id="2147483656" r:id="rId11"/>
    <p:sldLayoutId id="2147483657" r:id="rId12"/>
    <p:sldLayoutId id="2147483654" r:id="rId13"/>
    <p:sldLayoutId id="2147483655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 spc="-15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2925" indent="-276225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096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763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43025" indent="-2667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Obraz — symbol zastępczy 11" descr="Ręce schodzące się razem w kółku">
            <a:extLst>
              <a:ext uri="{FF2B5EF4-FFF2-40B4-BE49-F238E27FC236}">
                <a16:creationId xmlns:a16="http://schemas.microsoft.com/office/drawing/2014/main" id="{AA8A1CBA-9BB5-2246-9F4B-98EAD7C9015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sp>
        <p:nvSpPr>
          <p:cNvPr id="3" name="Tytuł 2">
            <a:extLst>
              <a:ext uri="{FF2B5EF4-FFF2-40B4-BE49-F238E27FC236}">
                <a16:creationId xmlns:a16="http://schemas.microsoft.com/office/drawing/2014/main" id="{200B3D2B-613A-41BE-987D-E6A1324B45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00400" y="2811053"/>
            <a:ext cx="8991600" cy="1261295"/>
          </a:xfrm>
        </p:spPr>
        <p:txBody>
          <a:bodyPr rtlCol="0"/>
          <a:lstStyle/>
          <a:p>
            <a:pPr rtl="0"/>
            <a:r>
              <a:rPr lang="pl-PL" sz="6000" dirty="0"/>
              <a:t>Podsumowanie</a:t>
            </a:r>
          </a:p>
        </p:txBody>
      </p:sp>
    </p:spTree>
    <p:extLst>
      <p:ext uri="{BB962C8B-B14F-4D97-AF65-F5344CB8AC3E}">
        <p14:creationId xmlns:p14="http://schemas.microsoft.com/office/powerpoint/2010/main" val="39899232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E10F70F7-8B7E-903A-040A-E785879AB8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5136" y="0"/>
            <a:ext cx="11046864" cy="5084466"/>
          </a:xfrm>
        </p:spPr>
        <p:txBody>
          <a:bodyPr/>
          <a:lstStyle/>
          <a:p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Ramy czasowe, nazwa epoki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Hasła epoki z wyjaśnieniem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Cechy powieści historycznej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Cechy noweli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Cechy dzieła realistycznego i naturalistycznego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Powieść tendencyjna a powieść dojrzałego realizm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Język ezopowy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Stylizacje językowe, socjolekt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9. Wokulski, Kmicic, </a:t>
            </a:r>
            <a:r>
              <a:rPr lang="pl-PL" sz="2400" b="0" spc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Roskolnikow</a:t>
            </a: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podobieństwa i różnice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10. Stosunek do powstania styczniowego na podstawie utworów „Lalka”, „Gloria </a:t>
            </a:r>
            <a:r>
              <a:rPr lang="pl-PL" sz="2400" b="0" spc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victis</a:t>
            </a: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”, „Nad Niemnem”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11. Rola publicystyki w pozytywizmie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12. Dworek szlachecki („Nad Niemnem” i „Pan Tadeusz”)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13. Konflikt wartości w powieściach pozytywistycznych</a:t>
            </a:r>
            <a:b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b="0" spc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14. „Kamieniarze” a „Wędrowiec nad morzem mgły” (pozytywizm vs romantyzm)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B52EAB24-A64E-C321-545B-1BD2114FEE6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5700" y="5446207"/>
            <a:ext cx="5956300" cy="1357144"/>
          </a:xfrm>
        </p:spPr>
        <p:txBody>
          <a:bodyPr/>
          <a:lstStyle/>
          <a:p>
            <a:r>
              <a:rPr lang="pl-PL" dirty="0"/>
              <a:t>Pracujemy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90EF5EC-BDF0-8DA8-5532-761C0D1C1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9B51A1E-902D-48AF-9020-955120F399B6}" type="slidenum">
              <a:rPr lang="pl-PL" smtClean="0"/>
              <a:pPr rtl="0"/>
              <a:t>2</a:t>
            </a:fld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57745443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129">
      <a:dk1>
        <a:sysClr val="windowText" lastClr="000000"/>
      </a:dk1>
      <a:lt1>
        <a:srgbClr val="FFFFFF"/>
      </a:lt1>
      <a:dk2>
        <a:srgbClr val="3F3F3F"/>
      </a:dk2>
      <a:lt2>
        <a:srgbClr val="F2F2F2"/>
      </a:lt2>
      <a:accent1>
        <a:srgbClr val="25C6E3"/>
      </a:accent1>
      <a:accent2>
        <a:srgbClr val="E80554"/>
      </a:accent2>
      <a:accent3>
        <a:srgbClr val="A9E26F"/>
      </a:accent3>
      <a:accent4>
        <a:srgbClr val="EAD000"/>
      </a:accent4>
      <a:accent5>
        <a:srgbClr val="1A0F49"/>
      </a:accent5>
      <a:accent6>
        <a:srgbClr val="FF4A01"/>
      </a:accent6>
      <a:hlink>
        <a:srgbClr val="25C6E3"/>
      </a:hlink>
      <a:folHlink>
        <a:srgbClr val="25C6E3"/>
      </a:folHlink>
    </a:clrScheme>
    <a:fontScheme name="Custom 149">
      <a:majorFont>
        <a:latin typeface="Corbel"/>
        <a:ea typeface=""/>
        <a:cs typeface=""/>
      </a:majorFont>
      <a:minorFont>
        <a:latin typeface="Candar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_19716414_TF16411250.potx" id="{482CC0A0-17F1-49AD-8E7D-4F8D32618043}" vid="{C0060354-2FDD-402D-95A0-9400E98DA428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EEA25CC0A0AC24199CDC46C25B8B0BC" ma:contentTypeVersion="9" ma:contentTypeDescription="Create a new document." ma:contentTypeScope="" ma:versionID="76e25e1730b4532ab1d5e5b131a96a5a">
  <xsd:schema xmlns:xsd="http://www.w3.org/2001/XMLSchema" xmlns:xs="http://www.w3.org/2001/XMLSchema" xmlns:p="http://schemas.microsoft.com/office/2006/metadata/properties" xmlns:ns1="http://schemas.microsoft.com/sharepoint/v3" xmlns:ns2="6dc4bcd6-49db-4c07-9060-8acfc67cef9f" xmlns:ns3="fb0879af-3eba-417a-a55a-ffe6dcd6ca77" targetNamespace="http://schemas.microsoft.com/office/2006/metadata/properties" ma:root="true" ma:fieldsID="ad1e9281a84c4949647088091c718de3" ns1:_="" ns2:_="" ns3:_="">
    <xsd:import namespace="http://schemas.microsoft.com/sharepoint/v3"/>
    <xsd:import namespace="6dc4bcd6-49db-4c07-9060-8acfc67cef9f"/>
    <xsd:import namespace="fb0879af-3eba-417a-a55a-ffe6dcd6ca7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3:SharedWithUsers" minOccurs="0"/>
                <xsd:element ref="ns3:SharedWithDetails" minOccurs="0"/>
                <xsd:element ref="ns3:LastSharedByUser" minOccurs="0"/>
                <xsd:element ref="ns3:LastSharedByTime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5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6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c4bcd6-49db-4c07-9060-8acfc67cef9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0879af-3eba-417a-a55a-ffe6dcd6ca7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3" nillable="true" ma:displayName="Last Shared By User" ma:hidden="true" ma:internalName="LastSharedByUser" ma:readOnly="true">
      <xsd:simpleType>
        <xsd:restriction base="dms:Note"/>
      </xsd:simpleType>
    </xsd:element>
    <xsd:element name="LastSharedByTime" ma:index="14" nillable="true" ma:displayName="Last Shared By Time" ma:hidden="true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EB2218FC-8412-44B9-9E82-D51F1F531141}">
  <ds:schemaRefs>
    <ds:schemaRef ds:uri="http://purl.org/dc/elements/1.1/"/>
    <ds:schemaRef ds:uri="http://schemas.microsoft.com/sharepoint/v3"/>
    <ds:schemaRef ds:uri="http://schemas.microsoft.com/office/2006/documentManagement/types"/>
    <ds:schemaRef ds:uri="fb0879af-3eba-417a-a55a-ffe6dcd6ca77"/>
    <ds:schemaRef ds:uri="http://schemas.microsoft.com/office/2006/metadata/properties"/>
    <ds:schemaRef ds:uri="http://schemas.microsoft.com/office/infopath/2007/PartnerControls"/>
    <ds:schemaRef ds:uri="6dc4bcd6-49db-4c07-9060-8acfc67cef9f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customXml/itemProps2.xml><?xml version="1.0" encoding="utf-8"?>
<ds:datastoreItem xmlns:ds="http://schemas.openxmlformats.org/officeDocument/2006/customXml" ds:itemID="{B64A4C9D-F801-4923-BC6D-E0006F51233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dc4bcd6-49db-4c07-9060-8acfc67cef9f"/>
    <ds:schemaRef ds:uri="fb0879af-3eba-417a-a55a-ffe6dcd6ca7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{8F25E45B-1FFF-4BCF-97F7-2C5B940A06A2}TF992e0334-4647-4579-8d14-183019b0908c48a8f531_win32-f1374f398078</Template>
  <TotalTime>102</TotalTime>
  <Words>138</Words>
  <Application>Microsoft Office PowerPoint</Application>
  <PresentationFormat>Panoramiczny</PresentationFormat>
  <Paragraphs>5</Paragraphs>
  <Slides>2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</vt:i4>
      </vt:variant>
    </vt:vector>
  </HeadingPairs>
  <TitlesOfParts>
    <vt:vector size="8" baseType="lpstr">
      <vt:lpstr>Arial</vt:lpstr>
      <vt:lpstr>Calibri</vt:lpstr>
      <vt:lpstr>Candara</vt:lpstr>
      <vt:lpstr>Corbel</vt:lpstr>
      <vt:lpstr>Times New Roman</vt:lpstr>
      <vt:lpstr>Motyw pakietu Office</vt:lpstr>
      <vt:lpstr>Podsumowanie</vt:lpstr>
      <vt:lpstr>1. Ramy czasowe, nazwa epoki 2. Hasła epoki z wyjaśnieniem 3. Cechy powieści historycznej 4. Cechy noweli 5. Cechy dzieła realistycznego i naturalistycznego 6. Powieść tendencyjna a powieść dojrzałego realizm 7. Język ezopowy 8. Stylizacje językowe, socjolekt 9. Wokulski, Kmicic, Roskolnikow – podobieństwa i różnice 10. Stosunek do powstania styczniowego na podstawie utworów „Lalka”, „Gloria victis”, „Nad Niemnem” 11. Rola publicystyki w pozytywizmie 12. Dworek szlachecki („Nad Niemnem” i „Pan Tadeusz”) 13. Konflikt wartości w powieściach pozytywistycznych 14. „Kamieniarze” a „Wędrowiec nad morzem mgły” (pozytywizm vs romantyzm)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Zofia Dmochowska</dc:creator>
  <cp:lastModifiedBy>Ewelina Rynko</cp:lastModifiedBy>
  <cp:revision>3</cp:revision>
  <dcterms:created xsi:type="dcterms:W3CDTF">2025-10-02T10:05:31Z</dcterms:created>
  <dcterms:modified xsi:type="dcterms:W3CDTF">2025-10-20T08:35:31Z</dcterms:modified>
</cp:coreProperties>
</file>