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57" r:id="rId5"/>
    <p:sldId id="260" r:id="rId6"/>
    <p:sldId id="265" r:id="rId7"/>
    <p:sldId id="266" r:id="rId8"/>
    <p:sldId id="392" r:id="rId9"/>
    <p:sldId id="267" r:id="rId10"/>
    <p:sldId id="269" r:id="rId11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F26B43"/>
          </p15:clr>
        </p15:guide>
        <p15:guide id="3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35B"/>
    <a:srgbClr val="CCE8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3725" autoAdjust="0"/>
  </p:normalViewPr>
  <p:slideViewPr>
    <p:cSldViewPr snapToGrid="0">
      <p:cViewPr varScale="1">
        <p:scale>
          <a:sx n="77" d="100"/>
          <a:sy n="77" d="100"/>
        </p:scale>
        <p:origin x="101" y="67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-2709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123" d="100"/>
          <a:sy n="123" d="100"/>
        </p:scale>
        <p:origin x="497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D1471C2C-1567-47F4-803E-468024209D9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058F5B09-2954-46C6-97BB-9E10649FE2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3D4C38CF-67C2-4088-A2AD-522FD06E4E9F}" type="datetime1">
              <a:rPr lang="pl-PL" smtClean="0"/>
              <a:t>19.10.2024</a:t>
            </a:fld>
            <a:endParaRPr lang="pl-PL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39A204B-EBA9-4C6D-BFB2-A104F00C8E2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855F72FC-4D2D-4E5B-A4DD-62E2C822FB1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23CDBB5-5B4A-4483-935D-A73935186B4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923779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BFB94E0-1F98-4426-9482-6C6FD17970C3}" type="datetime1">
              <a:rPr lang="pl-PL" smtClean="0"/>
              <a:t>19.10.2024</a:t>
            </a:fld>
            <a:endParaRPr lang="pl-PL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/>
              <a:t>Kliknij, aby edytować style wzorców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7CCE34D-CFF1-4FFE-815B-D050E7ED2D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9362889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1983A999-5E0E-42CA-8400-604AE921FF7C}" type="slidenum">
              <a:rPr lang="pl-PL" smtClean="0"/>
              <a:t>1</a:t>
            </a:fld>
            <a:endParaRPr lang="pl-P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B1513CE-31DD-419A-8771-730D4114704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68DDCB5A-8DF3-4145-9175-339BBE145B1B}" type="datetime1">
              <a:rPr lang="pl-PL" smtClean="0"/>
              <a:t>19.10.2024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08359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CED33291-C0D9-4415-AEC4-F67D377A5ADC}" type="slidenum">
              <a:rPr lang="pl-PL" smtClean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03048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>
            <a:extLst>
              <a:ext uri="{FF2B5EF4-FFF2-40B4-BE49-F238E27FC236}">
                <a16:creationId xmlns:a16="http://schemas.microsoft.com/office/drawing/2014/main" id="{9E68F591-F3C7-4872-BBA0-0693794F4F1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99414" y="1051551"/>
            <a:ext cx="3565524" cy="2384898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pl-PL" sz="4800"/>
              <a:t>3DFloat</a:t>
            </a:r>
          </a:p>
        </p:txBody>
      </p:sp>
      <p:sp>
        <p:nvSpPr>
          <p:cNvPr id="14" name="Obraz — symbol zastępczy 13">
            <a:extLst>
              <a:ext uri="{FF2B5EF4-FFF2-40B4-BE49-F238E27FC236}">
                <a16:creationId xmlns:a16="http://schemas.microsoft.com/office/drawing/2014/main" id="{967766A8-18D5-4391-8DB7-7BFF6427636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7452360" cy="685800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938AD48E-7D67-4BE9-97B6-DB64DE5253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7999413" y="445272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EB6FF8E2-165B-49EB-8120-14190F949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5400000">
            <a:off x="10915300" y="5534727"/>
            <a:ext cx="667802" cy="631474"/>
            <a:chOff x="10478914" y="1506691"/>
            <a:chExt cx="667802" cy="631474"/>
          </a:xfrm>
        </p:grpSpPr>
        <p:sp>
          <p:nvSpPr>
            <p:cNvPr id="10" name="Dowolny kształt: Kształt 9">
              <a:extLst>
                <a:ext uri="{FF2B5EF4-FFF2-40B4-BE49-F238E27FC236}">
                  <a16:creationId xmlns:a16="http://schemas.microsoft.com/office/drawing/2014/main" id="{79B763A7-EE7D-4306-8306-01E8C86E6350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1" name="Owal 10">
              <a:extLst>
                <a:ext uri="{FF2B5EF4-FFF2-40B4-BE49-F238E27FC236}">
                  <a16:creationId xmlns:a16="http://schemas.microsoft.com/office/drawing/2014/main" id="{4B3A935F-6844-4FCE-B0AE-5492715A58F1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5B16EB97-6E8A-4B50-8701-7CB158044DC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3568700"/>
            <a:ext cx="3565524" cy="1731963"/>
          </a:xfrm>
        </p:spPr>
        <p:txBody>
          <a:bodyPr rtlCol="0">
            <a:noAutofit/>
          </a:bodyPr>
          <a:lstStyle>
            <a:lvl1pPr>
              <a:buNone/>
              <a:defRPr sz="2000"/>
            </a:lvl1pPr>
            <a:lvl2pPr>
              <a:buNone/>
              <a:defRPr sz="2000"/>
            </a:lvl2pPr>
            <a:lvl3pPr>
              <a:buNone/>
              <a:defRPr sz="2000"/>
            </a:lvl3pPr>
            <a:lvl4pPr>
              <a:buNone/>
              <a:defRPr sz="2000"/>
            </a:lvl4pPr>
            <a:lvl5pPr>
              <a:buNone/>
              <a:defRPr sz="2000"/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600948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Kolumna zawartości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upa 33">
            <a:extLst>
              <a:ext uri="{FF2B5EF4-FFF2-40B4-BE49-F238E27FC236}">
                <a16:creationId xmlns:a16="http://schemas.microsoft.com/office/drawing/2014/main" id="{79DE9FAB-6BBA-4CFE-B67D-77B47F01E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37931" y="5260967"/>
            <a:ext cx="1980001" cy="1363916"/>
            <a:chOff x="4879602" y="3781429"/>
            <a:chExt cx="1980001" cy="136391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>
                <a:solidFill>
                  <a:schemeClr val="tx1"/>
                </a:solidFill>
              </a:endParaRPr>
            </a:p>
          </p:txBody>
        </p: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19" name="Dowolny kształt: Kształt 18">
            <a:extLst>
              <a:ext uri="{FF2B5EF4-FFF2-40B4-BE49-F238E27FC236}">
                <a16:creationId xmlns:a16="http://schemas.microsoft.com/office/drawing/2014/main" id="{82184FF4-7029-4ED7-813A-192E606087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 rot="2700000">
            <a:off x="10834944" y="17126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AAA7AB09-557C-41AD-9113-FF9F68FA10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8100000">
            <a:off x="10849344" y="51834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EF99ECAA-1F11-4937-BBA6-51935AB44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EBCCE83C-72C8-4181-8D03-7CFB23A6F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pl-PL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pl-PL"/>
              <a:t>Kliknij, aby edytować styl</a:t>
            </a:r>
          </a:p>
        </p:txBody>
      </p:sp>
      <p:sp>
        <p:nvSpPr>
          <p:cNvPr id="16" name="Tekst — symbol zastępczy 2">
            <a:extLst>
              <a:ext uri="{FF2B5EF4-FFF2-40B4-BE49-F238E27FC236}">
                <a16:creationId xmlns:a16="http://schemas.microsoft.com/office/drawing/2014/main" id="{C6FCDFCC-38D1-43A4-918F-491DBA6B2C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356393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20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17" name="Zawartość — symbol zastępczy 3">
            <a:extLst>
              <a:ext uri="{FF2B5EF4-FFF2-40B4-BE49-F238E27FC236}">
                <a16:creationId xmlns:a16="http://schemas.microsoft.com/office/drawing/2014/main" id="{8A9CB740-8581-4D62-8481-7ECBBEDA72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9476" y="2432304"/>
            <a:ext cx="3563936" cy="3515555"/>
          </a:xfrm>
        </p:spPr>
        <p:txBody>
          <a:bodyPr rtlCol="0">
            <a:no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22" name="Tekst — symbol zastępczy 4">
            <a:extLst>
              <a:ext uri="{FF2B5EF4-FFF2-40B4-BE49-F238E27FC236}">
                <a16:creationId xmlns:a16="http://schemas.microsoft.com/office/drawing/2014/main" id="{AB16E493-D962-46EC-BBB8-D7E68A64043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41573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pl-PL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l-PL"/>
              <a:t>Kliknij, aby edytować style wzorca tekstu</a:t>
            </a:r>
          </a:p>
        </p:txBody>
      </p:sp>
      <p:sp>
        <p:nvSpPr>
          <p:cNvPr id="23" name="Zawartość — symbol zastępczy 5">
            <a:extLst>
              <a:ext uri="{FF2B5EF4-FFF2-40B4-BE49-F238E27FC236}">
                <a16:creationId xmlns:a16="http://schemas.microsoft.com/office/drawing/2014/main" id="{88CC7C67-1BA6-42A6-B9D3-8EDF70A3DB3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341573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18" name="Tekst — symbol zastępczy 4">
            <a:extLst>
              <a:ext uri="{FF2B5EF4-FFF2-40B4-BE49-F238E27FC236}">
                <a16:creationId xmlns:a16="http://schemas.microsoft.com/office/drawing/2014/main" id="{C17092A6-D0E6-4EF2-B3B8-AE35438D4D7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8139659" y="1731375"/>
            <a:ext cx="3566160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pl-PL" sz="20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l-PL"/>
              <a:t>Kliknij, aby EDYTOWAĆ</a:t>
            </a:r>
          </a:p>
        </p:txBody>
      </p:sp>
      <p:sp>
        <p:nvSpPr>
          <p:cNvPr id="21" name="Zawartość — symbol zastępczy 5">
            <a:extLst>
              <a:ext uri="{FF2B5EF4-FFF2-40B4-BE49-F238E27FC236}">
                <a16:creationId xmlns:a16="http://schemas.microsoft.com/office/drawing/2014/main" id="{4534254A-2561-400F-87CB-18A8D35381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139659" y="2427370"/>
            <a:ext cx="3508755" cy="3515555"/>
          </a:xfrm>
        </p:spPr>
        <p:txBody>
          <a:bodyPr rtlCol="0">
            <a:noAutofit/>
          </a:bodyPr>
          <a:lstStyle>
            <a:lvl1pPr>
              <a:defRPr sz="1700"/>
            </a:lvl1pPr>
            <a:lvl2pPr>
              <a:defRPr sz="17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852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odsumow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E949202B-67AE-417A-A336-DF5257FFD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85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pl-PL"/>
              <a:t>Kliknij, aby edytować styl</a:t>
            </a:r>
          </a:p>
        </p:txBody>
      </p:sp>
      <p:sp>
        <p:nvSpPr>
          <p:cNvPr id="10" name="Obraz — symbol zastępczy 9">
            <a:extLst>
              <a:ext uri="{FF2B5EF4-FFF2-40B4-BE49-F238E27FC236}">
                <a16:creationId xmlns:a16="http://schemas.microsoft.com/office/drawing/2014/main" id="{1786D546-2834-435F-950F-DCEFE654B3B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7" name="Zawartość — symbol zastępczy 6">
            <a:extLst>
              <a:ext uri="{FF2B5EF4-FFF2-40B4-BE49-F238E27FC236}">
                <a16:creationId xmlns:a16="http://schemas.microsoft.com/office/drawing/2014/main" id="{3BD763BD-EAC5-4DB8-81AF-9743BB6A9576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0" indent="0">
              <a:buNone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8" name="Owal 7">
            <a:extLst>
              <a:ext uri="{FF2B5EF4-FFF2-40B4-BE49-F238E27FC236}">
                <a16:creationId xmlns:a16="http://schemas.microsoft.com/office/drawing/2014/main" id="{446AF837-10C6-44A5-B8D6-960A57487B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225773" y="385222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4770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Zamkni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ytuł 1">
            <a:extLst>
              <a:ext uri="{FF2B5EF4-FFF2-40B4-BE49-F238E27FC236}">
                <a16:creationId xmlns:a16="http://schemas.microsoft.com/office/drawing/2014/main" id="{97246E34-E6EE-4BF3-A0D3-A20868B5A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1" name="Podtytuł 2">
            <a:extLst>
              <a:ext uri="{FF2B5EF4-FFF2-40B4-BE49-F238E27FC236}">
                <a16:creationId xmlns:a16="http://schemas.microsoft.com/office/drawing/2014/main" id="{45BE5FFB-47D1-4474-B6CA-C3C936DF2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27610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pl-PL">
                <a:solidFill>
                  <a:schemeClr val="tx1">
                    <a:alpha val="60000"/>
                  </a:schemeClr>
                </a:solidFill>
              </a:rPr>
              <a:t>Kliknij, aby edytować styl wzorca podtytułu</a:t>
            </a:r>
            <a:endParaRPr lang="pl-PL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40" name="Obraz — symbol zastępczy 39">
            <a:extLst>
              <a:ext uri="{FF2B5EF4-FFF2-40B4-BE49-F238E27FC236}">
                <a16:creationId xmlns:a16="http://schemas.microsoft.com/office/drawing/2014/main" id="{008D9209-1A62-4AC3-BF92-94348A9BC06B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556248" y="54864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42" name="Obraz — symbol zastępczy 41">
            <a:extLst>
              <a:ext uri="{FF2B5EF4-FFF2-40B4-BE49-F238E27FC236}">
                <a16:creationId xmlns:a16="http://schemas.microsoft.com/office/drawing/2014/main" id="{FADBFB6B-1787-4549-91B6-D748C66B13C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556248" y="3429000"/>
            <a:ext cx="5084064" cy="2880360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grpSp>
        <p:nvGrpSpPr>
          <p:cNvPr id="43" name="Grupa 42">
            <a:extLst>
              <a:ext uri="{FF2B5EF4-FFF2-40B4-BE49-F238E27FC236}">
                <a16:creationId xmlns:a16="http://schemas.microsoft.com/office/drawing/2014/main" id="{06966E3E-9B30-4375-AC9A-23256CC87D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1161347" y="125399"/>
            <a:ext cx="1404698" cy="1155641"/>
            <a:chOff x="11161347" y="125399"/>
            <a:chExt cx="1404698" cy="1155641"/>
          </a:xfrm>
        </p:grpSpPr>
        <p:sp>
          <p:nvSpPr>
            <p:cNvPr id="44" name="Dowolny kształt: Kształt 43">
              <a:extLst>
                <a:ext uri="{FF2B5EF4-FFF2-40B4-BE49-F238E27FC236}">
                  <a16:creationId xmlns:a16="http://schemas.microsoft.com/office/drawing/2014/main" id="{4EBBC5A2-A37E-47DF-9230-9A75067F188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161347" y="125399"/>
              <a:ext cx="1341675" cy="926985"/>
            </a:xfrm>
            <a:custGeom>
              <a:avLst/>
              <a:gdLst>
                <a:gd name="connsiteX0" fmla="*/ 1049126 w 1341675"/>
                <a:gd name="connsiteY0" fmla="*/ 8962 h 926985"/>
                <a:gd name="connsiteX1" fmla="*/ 1341675 w 1341675"/>
                <a:gd name="connsiteY1" fmla="*/ 301511 h 926985"/>
                <a:gd name="connsiteX2" fmla="*/ 1130649 w 1341675"/>
                <a:gd name="connsiteY2" fmla="*/ 512537 h 926985"/>
                <a:gd name="connsiteX3" fmla="*/ 1107397 w 1341675"/>
                <a:gd name="connsiteY3" fmla="*/ 499917 h 926985"/>
                <a:gd name="connsiteX4" fmla="*/ 926985 w 1341675"/>
                <a:gd name="connsiteY4" fmla="*/ 463493 h 926985"/>
                <a:gd name="connsiteX5" fmla="*/ 463493 w 1341675"/>
                <a:gd name="connsiteY5" fmla="*/ 926985 h 926985"/>
                <a:gd name="connsiteX6" fmla="*/ 0 w 1341675"/>
                <a:gd name="connsiteY6" fmla="*/ 926985 h 926985"/>
                <a:gd name="connsiteX7" fmla="*/ 926985 w 1341675"/>
                <a:gd name="connsiteY7" fmla="*/ 0 h 926985"/>
                <a:gd name="connsiteX8" fmla="*/ 1021763 w 1341675"/>
                <a:gd name="connsiteY8" fmla="*/ 4786 h 9269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41675" h="926985">
                  <a:moveTo>
                    <a:pt x="1049126" y="8962"/>
                  </a:moveTo>
                  <a:lnTo>
                    <a:pt x="1341675" y="301511"/>
                  </a:lnTo>
                  <a:lnTo>
                    <a:pt x="1130649" y="512537"/>
                  </a:lnTo>
                  <a:lnTo>
                    <a:pt x="1107397" y="499917"/>
                  </a:lnTo>
                  <a:cubicBezTo>
                    <a:pt x="1051945" y="476462"/>
                    <a:pt x="990979" y="463493"/>
                    <a:pt x="926985" y="463493"/>
                  </a:cubicBezTo>
                  <a:cubicBezTo>
                    <a:pt x="671005" y="463493"/>
                    <a:pt x="463493" y="671005"/>
                    <a:pt x="463493" y="926985"/>
                  </a:cubicBezTo>
                  <a:lnTo>
                    <a:pt x="0" y="926985"/>
                  </a:lnTo>
                  <a:cubicBezTo>
                    <a:pt x="0" y="415026"/>
                    <a:pt x="415025" y="0"/>
                    <a:pt x="926985" y="0"/>
                  </a:cubicBezTo>
                  <a:cubicBezTo>
                    <a:pt x="958982" y="0"/>
                    <a:pt x="990601" y="1621"/>
                    <a:pt x="1021763" y="4786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54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>
                <a:solidFill>
                  <a:schemeClr val="tx1"/>
                </a:solidFill>
              </a:endParaRPr>
            </a:p>
          </p:txBody>
        </p:sp>
        <p:sp>
          <p:nvSpPr>
            <p:cNvPr id="45" name="Owal 44">
              <a:extLst>
                <a:ext uri="{FF2B5EF4-FFF2-40B4-BE49-F238E27FC236}">
                  <a16:creationId xmlns:a16="http://schemas.microsoft.com/office/drawing/2014/main" id="{11781B9A-C230-4FFC-90A8-E0571B1DEDA7}"/>
                </a:ext>
              </a:extLst>
            </p:cNvPr>
            <p:cNvSpPr/>
            <p:nvPr/>
          </p:nvSpPr>
          <p:spPr>
            <a:xfrm rot="2700000">
              <a:off x="11798454" y="994196"/>
              <a:ext cx="107098" cy="466589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ffectLst>
              <a:innerShdw blurRad="63500" dist="254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46" name="Dowolny kształt: Kształt 45">
              <a:extLst>
                <a:ext uri="{FF2B5EF4-FFF2-40B4-BE49-F238E27FC236}">
                  <a16:creationId xmlns:a16="http://schemas.microsoft.com/office/drawing/2014/main" id="{3295925C-3570-40F1-B3CE-07D947ED4643}"/>
                </a:ext>
              </a:extLst>
            </p:cNvPr>
            <p:cNvSpPr>
              <a:spLocks noChangeAspect="1"/>
            </p:cNvSpPr>
            <p:nvPr/>
          </p:nvSpPr>
          <p:spPr>
            <a:xfrm rot="18900000">
              <a:off x="11228590" y="129580"/>
              <a:ext cx="1337455" cy="1042921"/>
            </a:xfrm>
            <a:custGeom>
              <a:avLst/>
              <a:gdLst>
                <a:gd name="connsiteX0" fmla="*/ 1084058 w 1337455"/>
                <a:gd name="connsiteY0" fmla="*/ 16081 h 1042921"/>
                <a:gd name="connsiteX1" fmla="*/ 1337455 w 1337455"/>
                <a:gd name="connsiteY1" fmla="*/ 269477 h 1042921"/>
                <a:gd name="connsiteX2" fmla="*/ 1060775 w 1337455"/>
                <a:gd name="connsiteY2" fmla="*/ 546158 h 1042921"/>
                <a:gd name="connsiteX3" fmla="*/ 1020394 w 1337455"/>
                <a:gd name="connsiteY3" fmla="*/ 532055 h 1042921"/>
                <a:gd name="connsiteX4" fmla="*/ 926985 w 1337455"/>
                <a:gd name="connsiteY4" fmla="*/ 521461 h 1042921"/>
                <a:gd name="connsiteX5" fmla="*/ 463492 w 1337455"/>
                <a:gd name="connsiteY5" fmla="*/ 1042921 h 1042921"/>
                <a:gd name="connsiteX6" fmla="*/ 0 w 1337455"/>
                <a:gd name="connsiteY6" fmla="*/ 1042921 h 1042921"/>
                <a:gd name="connsiteX7" fmla="*/ 926984 w 1337455"/>
                <a:gd name="connsiteY7" fmla="*/ 0 h 1042921"/>
                <a:gd name="connsiteX8" fmla="*/ 1021763 w 1337455"/>
                <a:gd name="connsiteY8" fmla="*/ 5384 h 1042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7455" h="1042921">
                  <a:moveTo>
                    <a:pt x="1084058" y="16081"/>
                  </a:moveTo>
                  <a:lnTo>
                    <a:pt x="1337455" y="269477"/>
                  </a:lnTo>
                  <a:lnTo>
                    <a:pt x="1060775" y="546158"/>
                  </a:lnTo>
                  <a:lnTo>
                    <a:pt x="1020394" y="532055"/>
                  </a:lnTo>
                  <a:cubicBezTo>
                    <a:pt x="990222" y="525109"/>
                    <a:pt x="958982" y="521461"/>
                    <a:pt x="926985" y="521461"/>
                  </a:cubicBezTo>
                  <a:cubicBezTo>
                    <a:pt x="671005" y="521461"/>
                    <a:pt x="463493" y="754927"/>
                    <a:pt x="463492" y="1042921"/>
                  </a:cubicBezTo>
                  <a:lnTo>
                    <a:pt x="0" y="1042921"/>
                  </a:lnTo>
                  <a:cubicBezTo>
                    <a:pt x="0" y="466932"/>
                    <a:pt x="415025" y="0"/>
                    <a:pt x="926984" y="0"/>
                  </a:cubicBezTo>
                  <a:cubicBezTo>
                    <a:pt x="958982" y="0"/>
                    <a:pt x="990600" y="1824"/>
                    <a:pt x="1021763" y="5384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 rtl="0"/>
              <a:endParaRPr lang="pl-PL">
                <a:solidFill>
                  <a:schemeClr val="tx1"/>
                </a:solidFill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394664AE-6DC5-428F-9AC4-5A8F67571F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94036" y="5610392"/>
            <a:ext cx="667802" cy="631474"/>
            <a:chOff x="10478914" y="1506691"/>
            <a:chExt cx="667802" cy="631474"/>
          </a:xfrm>
        </p:grpSpPr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8288F304-7DF7-42FB-BD6F-D575128A1DDE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10606715" y="1506691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104835D9-7DE9-4DDD-A6C2-1C526822700A}"/>
                </a:ext>
              </a:extLst>
            </p:cNvPr>
            <p:cNvSpPr/>
            <p:nvPr/>
          </p:nvSpPr>
          <p:spPr>
            <a:xfrm rot="13500000">
              <a:off x="10613915" y="1424627"/>
              <a:ext cx="270000" cy="540001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E57D2D6F-49E8-4217-A908-2D9E43583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91C4440-6B8D-4A24-A807-8B1302A3D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76CFE189-E20B-4108-B290-244424336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17" name="Owal 16">
            <a:extLst>
              <a:ext uri="{FF2B5EF4-FFF2-40B4-BE49-F238E27FC236}">
                <a16:creationId xmlns:a16="http://schemas.microsoft.com/office/drawing/2014/main" id="{83C43C1C-00B3-40E0-B073-B8C56206D0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303845" y="5427212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3191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B577394-0A20-4CF6-9066-CFC2C1C9D3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59149" y="389840"/>
            <a:ext cx="8281987" cy="2954655"/>
          </a:xfrm>
        </p:spPr>
        <p:txBody>
          <a:bodyPr rtlCol="0" anchor="t" anchorCtr="0">
            <a:noAutofit/>
          </a:bodyPr>
          <a:lstStyle>
            <a:lvl1pPr algn="l">
              <a:lnSpc>
                <a:spcPct val="100000"/>
              </a:lnSpc>
              <a:defRPr sz="64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F10971F-8922-4B23-9C80-0643D7E350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59149" y="3536951"/>
            <a:ext cx="8281989" cy="2555874"/>
          </a:xfrm>
        </p:spPr>
        <p:txBody>
          <a:bodyPr rtlCol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>
                <a:solidFill>
                  <a:schemeClr val="tx1">
                    <a:alpha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8B1BC074-1090-47AF-BDE8-3859BF574B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F1D6522F-D41A-4734-8BD1-BD6E5A37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D74D4206-406C-42A3-BBD4-44C0431809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19" name="Dowolny kształt: Kształt 18">
            <a:extLst>
              <a:ext uri="{FF2B5EF4-FFF2-40B4-BE49-F238E27FC236}">
                <a16:creationId xmlns:a16="http://schemas.microsoft.com/office/drawing/2014/main" id="{82184FF4-7029-4ED7-813A-192E60608764}"/>
              </a:ext>
            </a:extLst>
          </p:cNvPr>
          <p:cNvSpPr>
            <a:spLocks noChangeAspect="1"/>
          </p:cNvSpPr>
          <p:nvPr/>
        </p:nvSpPr>
        <p:spPr>
          <a:xfrm rot="2700000">
            <a:off x="612445" y="481888"/>
            <a:ext cx="1080000" cy="1262947"/>
          </a:xfrm>
          <a:custGeom>
            <a:avLst/>
            <a:gdLst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0 w 1080000"/>
              <a:gd name="connsiteY9" fmla="*/ 931034 h 1262947"/>
              <a:gd name="connsiteX0" fmla="*/ 540000 w 1080000"/>
              <a:gd name="connsiteY0" fmla="*/ 0 h 1262947"/>
              <a:gd name="connsiteX1" fmla="*/ 1080000 w 1080000"/>
              <a:gd name="connsiteY1" fmla="*/ 931034 h 1262947"/>
              <a:gd name="connsiteX2" fmla="*/ 1064374 w 1080000"/>
              <a:gd name="connsiteY2" fmla="*/ 931034 h 1262947"/>
              <a:gd name="connsiteX3" fmla="*/ 1069029 w 1080000"/>
              <a:gd name="connsiteY3" fmla="*/ 938533 h 1262947"/>
              <a:gd name="connsiteX4" fmla="*/ 1080000 w 1080000"/>
              <a:gd name="connsiteY4" fmla="*/ 992947 h 1262947"/>
              <a:gd name="connsiteX5" fmla="*/ 540000 w 1080000"/>
              <a:gd name="connsiteY5" fmla="*/ 1262947 h 1262947"/>
              <a:gd name="connsiteX6" fmla="*/ 0 w 1080000"/>
              <a:gd name="connsiteY6" fmla="*/ 992947 h 1262947"/>
              <a:gd name="connsiteX7" fmla="*/ 10971 w 1080000"/>
              <a:gd name="connsiteY7" fmla="*/ 938533 h 1262947"/>
              <a:gd name="connsiteX8" fmla="*/ 15626 w 1080000"/>
              <a:gd name="connsiteY8" fmla="*/ 931034 h 1262947"/>
              <a:gd name="connsiteX9" fmla="*/ 540000 w 1080000"/>
              <a:gd name="connsiteY9" fmla="*/ 0 h 1262947"/>
              <a:gd name="connsiteX0" fmla="*/ 540000 w 1080000"/>
              <a:gd name="connsiteY0" fmla="*/ 0 h 1262947"/>
              <a:gd name="connsiteX1" fmla="*/ 1064374 w 1080000"/>
              <a:gd name="connsiteY1" fmla="*/ 931034 h 1262947"/>
              <a:gd name="connsiteX2" fmla="*/ 1069029 w 1080000"/>
              <a:gd name="connsiteY2" fmla="*/ 938533 h 1262947"/>
              <a:gd name="connsiteX3" fmla="*/ 1080000 w 1080000"/>
              <a:gd name="connsiteY3" fmla="*/ 992947 h 1262947"/>
              <a:gd name="connsiteX4" fmla="*/ 540000 w 1080000"/>
              <a:gd name="connsiteY4" fmla="*/ 1262947 h 1262947"/>
              <a:gd name="connsiteX5" fmla="*/ 0 w 1080000"/>
              <a:gd name="connsiteY5" fmla="*/ 992947 h 1262947"/>
              <a:gd name="connsiteX6" fmla="*/ 10971 w 1080000"/>
              <a:gd name="connsiteY6" fmla="*/ 938533 h 1262947"/>
              <a:gd name="connsiteX7" fmla="*/ 15626 w 1080000"/>
              <a:gd name="connsiteY7" fmla="*/ 931034 h 1262947"/>
              <a:gd name="connsiteX8" fmla="*/ 540000 w 1080000"/>
              <a:gd name="connsiteY8" fmla="*/ 0 h 1262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262947">
                <a:moveTo>
                  <a:pt x="540000" y="0"/>
                </a:moveTo>
                <a:lnTo>
                  <a:pt x="1064374" y="931034"/>
                </a:lnTo>
                <a:lnTo>
                  <a:pt x="1069029" y="938533"/>
                </a:lnTo>
                <a:cubicBezTo>
                  <a:pt x="1076223" y="956109"/>
                  <a:pt x="1080000" y="974307"/>
                  <a:pt x="1080000" y="992947"/>
                </a:cubicBezTo>
                <a:cubicBezTo>
                  <a:pt x="1080000" y="1142064"/>
                  <a:pt x="838234" y="1262947"/>
                  <a:pt x="540000" y="1262947"/>
                </a:cubicBezTo>
                <a:cubicBezTo>
                  <a:pt x="241766" y="1262947"/>
                  <a:pt x="0" y="1142064"/>
                  <a:pt x="0" y="992947"/>
                </a:cubicBezTo>
                <a:cubicBezTo>
                  <a:pt x="0" y="974307"/>
                  <a:pt x="3778" y="956109"/>
                  <a:pt x="10971" y="938533"/>
                </a:cubicBezTo>
                <a:lnTo>
                  <a:pt x="15626" y="931034"/>
                </a:lnTo>
                <a:lnTo>
                  <a:pt x="540000" y="0"/>
                </a:lnTo>
                <a:close/>
              </a:path>
            </a:pathLst>
          </a:custGeom>
          <a:gradFill>
            <a:gsLst>
              <a:gs pos="60000">
                <a:schemeClr val="bg2">
                  <a:lumMod val="90000"/>
                  <a:lumOff val="10000"/>
                </a:schemeClr>
              </a:gs>
              <a:gs pos="30000">
                <a:schemeClr val="bg2">
                  <a:lumMod val="90000"/>
                  <a:lumOff val="10000"/>
                </a:schemeClr>
              </a:gs>
              <a:gs pos="40000">
                <a:schemeClr val="bg2">
                  <a:lumMod val="75000"/>
                  <a:lumOff val="25000"/>
                </a:schemeClr>
              </a:gs>
              <a:gs pos="100000">
                <a:schemeClr val="bg2"/>
              </a:gs>
            </a:gsLst>
            <a:lin ang="600000" scaled="0"/>
          </a:gradFill>
          <a:ln>
            <a:noFill/>
          </a:ln>
          <a:effectLst>
            <a:innerShdw blurRad="254000" dist="101600" dir="2700000">
              <a:schemeClr val="accent1">
                <a:lumMod val="60000"/>
                <a:lumOff val="40000"/>
                <a:alpha val="4000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20" name="Owal 19">
            <a:extLst>
              <a:ext uri="{FF2B5EF4-FFF2-40B4-BE49-F238E27FC236}">
                <a16:creationId xmlns:a16="http://schemas.microsoft.com/office/drawing/2014/main" id="{AAA7AB09-557C-41AD-9113-FF9F68FA1035}"/>
              </a:ext>
            </a:extLst>
          </p:cNvPr>
          <p:cNvSpPr/>
          <p:nvPr/>
        </p:nvSpPr>
        <p:spPr>
          <a:xfrm rot="8100000">
            <a:off x="626845" y="828962"/>
            <a:ext cx="540000" cy="1080000"/>
          </a:xfrm>
          <a:prstGeom prst="ellipse">
            <a:avLst/>
          </a:prstGeom>
          <a:gradFill>
            <a:gsLst>
              <a:gs pos="100000">
                <a:schemeClr val="bg2">
                  <a:lumMod val="90000"/>
                  <a:lumOff val="10000"/>
                </a:schemeClr>
              </a:gs>
              <a:gs pos="50000">
                <a:schemeClr val="bg2">
                  <a:lumMod val="95000"/>
                  <a:lumOff val="5000"/>
                </a:schemeClr>
              </a:gs>
            </a:gsLst>
            <a:lin ang="5400000" scaled="0"/>
          </a:gradFill>
          <a:ln>
            <a:noFill/>
          </a:ln>
          <a:effectLst>
            <a:innerShdw blurRad="1270000" dist="2540000">
              <a:schemeClr val="accent1">
                <a:lumMod val="60000"/>
                <a:lumOff val="40000"/>
                <a:alpha val="0"/>
              </a:scheme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25" name="Owal 24">
            <a:extLst>
              <a:ext uri="{FF2B5EF4-FFF2-40B4-BE49-F238E27FC236}">
                <a16:creationId xmlns:a16="http://schemas.microsoft.com/office/drawing/2014/main" id="{EF99ECAA-1F11-4937-BBA6-51935AB44C9D}"/>
              </a:ext>
            </a:extLst>
          </p:cNvPr>
          <p:cNvSpPr>
            <a:spLocks noChangeAspect="1"/>
          </p:cNvSpPr>
          <p:nvPr/>
        </p:nvSpPr>
        <p:spPr>
          <a:xfrm>
            <a:off x="1800802" y="247285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79DE9FAB-6BBA-4CFE-B67D-77B47F01ECA4}"/>
              </a:ext>
            </a:extLst>
          </p:cNvPr>
          <p:cNvGrpSpPr/>
          <p:nvPr/>
        </p:nvGrpSpPr>
        <p:grpSpPr>
          <a:xfrm>
            <a:off x="1329952" y="4524379"/>
            <a:ext cx="1980001" cy="1363916"/>
            <a:chOff x="4879602" y="3781429"/>
            <a:chExt cx="1980001" cy="1363916"/>
          </a:xfrm>
        </p:grpSpPr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79FAC916-D9BB-4794-81B4-7C47C67E850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/>
            </a:p>
          </p:txBody>
        </p:sp>
        <p:sp>
          <p:nvSpPr>
            <p:cNvPr id="36" name="Dowolny kształt: Kształt 35">
              <a:extLst>
                <a:ext uri="{FF2B5EF4-FFF2-40B4-BE49-F238E27FC236}">
                  <a16:creationId xmlns:a16="http://schemas.microsoft.com/office/drawing/2014/main" id="{B5CA2231-7A65-4D16-8400-A210CC41DB73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>
                <a:solidFill>
                  <a:schemeClr val="tx1"/>
                </a:solidFill>
              </a:endParaRPr>
            </a:p>
          </p:txBody>
        </p:sp>
        <p:sp>
          <p:nvSpPr>
            <p:cNvPr id="37" name="Owal 36">
              <a:extLst>
                <a:ext uri="{FF2B5EF4-FFF2-40B4-BE49-F238E27FC236}">
                  <a16:creationId xmlns:a16="http://schemas.microsoft.com/office/drawing/2014/main" id="{4B089C8C-B82B-4704-88E2-E857A5E21529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38" name="Owal 37">
              <a:extLst>
                <a:ext uri="{FF2B5EF4-FFF2-40B4-BE49-F238E27FC236}">
                  <a16:creationId xmlns:a16="http://schemas.microsoft.com/office/drawing/2014/main" id="{434B90C8-5B4D-456E-AD99-80EF748FDD72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34123629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wal 21">
            <a:extLst>
              <a:ext uri="{FF2B5EF4-FFF2-40B4-BE49-F238E27FC236}">
                <a16:creationId xmlns:a16="http://schemas.microsoft.com/office/drawing/2014/main" id="{94729CA3-91C4-4A89-9448-A2F0E409177A}"/>
              </a:ext>
            </a:extLst>
          </p:cNvPr>
          <p:cNvSpPr>
            <a:spLocks noChangeAspect="1"/>
          </p:cNvSpPr>
          <p:nvPr/>
        </p:nvSpPr>
        <p:spPr>
          <a:xfrm>
            <a:off x="11069864" y="333375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grpSp>
        <p:nvGrpSpPr>
          <p:cNvPr id="13" name="Grupa 12">
            <a:extLst>
              <a:ext uri="{FF2B5EF4-FFF2-40B4-BE49-F238E27FC236}">
                <a16:creationId xmlns:a16="http://schemas.microsoft.com/office/drawing/2014/main" id="{168347B7-45FA-4A01-924D-DC385B720B3E}"/>
              </a:ext>
            </a:extLst>
          </p:cNvPr>
          <p:cNvGrpSpPr/>
          <p:nvPr/>
        </p:nvGrpSpPr>
        <p:grpSpPr>
          <a:xfrm>
            <a:off x="331786" y="5528198"/>
            <a:ext cx="631474" cy="667800"/>
            <a:chOff x="2994153" y="1378666"/>
            <a:chExt cx="631474" cy="667800"/>
          </a:xfrm>
        </p:grpSpPr>
        <p:sp>
          <p:nvSpPr>
            <p:cNvPr id="20" name="Dowolny kształt: Kształt 19">
              <a:extLst>
                <a:ext uri="{FF2B5EF4-FFF2-40B4-BE49-F238E27FC236}">
                  <a16:creationId xmlns:a16="http://schemas.microsoft.com/office/drawing/2014/main" id="{31167DA1-25D1-4E60-A62E-42B6F56A96E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3039890" y="1332929"/>
              <a:ext cx="540000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21" name="Owal 20">
              <a:extLst>
                <a:ext uri="{FF2B5EF4-FFF2-40B4-BE49-F238E27FC236}">
                  <a16:creationId xmlns:a16="http://schemas.microsoft.com/office/drawing/2014/main" id="{6B7B7215-A661-477E-91D0-CDBE5564D2B9}"/>
                </a:ext>
              </a:extLst>
            </p:cNvPr>
            <p:cNvSpPr/>
            <p:nvPr/>
          </p:nvSpPr>
          <p:spPr>
            <a:xfrm rot="8100000">
              <a:off x="3047090" y="1506466"/>
              <a:ext cx="270000" cy="54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8978E540-142B-4A82-9C3F-E61BC190A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4" cy="1332000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02C6BF36-D4F5-4363-B440-BDAE50BBD4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50862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F8362910-87AA-4E67-992D-8D4822FD89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05538" y="2097175"/>
            <a:ext cx="5435600" cy="3995650"/>
          </a:xfrm>
        </p:spPr>
        <p:txBody>
          <a:bodyPr rtlCol="0">
            <a:noAutofit/>
          </a:bodyPr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BB99A8AF-0998-4613-B1D8-C14ECBFFDF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66E44EAA-B8A9-4428-A9DF-1174DA9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19E5C381-C899-4BF9-B584-2D78074D1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71650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83325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>
            <a:extLst>
              <a:ext uri="{FF2B5EF4-FFF2-40B4-BE49-F238E27FC236}">
                <a16:creationId xmlns:a16="http://schemas.microsoft.com/office/drawing/2014/main" id="{778B0BE9-88B0-4883-9BA9-CD594C400EC1}"/>
              </a:ext>
            </a:extLst>
          </p:cNvPr>
          <p:cNvGrpSpPr/>
          <p:nvPr/>
        </p:nvGrpSpPr>
        <p:grpSpPr>
          <a:xfrm>
            <a:off x="4949631" y="5111861"/>
            <a:ext cx="1262947" cy="1335600"/>
            <a:chOff x="2678417" y="2427951"/>
            <a:chExt cx="1262947" cy="1335600"/>
          </a:xfrm>
        </p:grpSpPr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C59DCBF3-7AFA-4CD1-A918-BC6DDE674E6C}"/>
                </a:ext>
              </a:extLst>
            </p:cNvPr>
            <p:cNvSpPr>
              <a:spLocks noChangeAspect="1"/>
            </p:cNvSpPr>
            <p:nvPr/>
          </p:nvSpPr>
          <p:spPr>
            <a:xfrm rot="2700000">
              <a:off x="2769891" y="2336477"/>
              <a:ext cx="1080000" cy="1262947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75000"/>
                    <a:lumOff val="25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254000" dist="101600" dir="2700000">
                <a:schemeClr val="accent1">
                  <a:lumMod val="60000"/>
                  <a:lumOff val="4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06964A02-96E1-4654-9187-DDDE7409F75B}"/>
                </a:ext>
              </a:extLst>
            </p:cNvPr>
            <p:cNvSpPr/>
            <p:nvPr/>
          </p:nvSpPr>
          <p:spPr>
            <a:xfrm rot="8100000">
              <a:off x="2784291" y="2683551"/>
              <a:ext cx="540000" cy="1080000"/>
            </a:xfrm>
            <a:prstGeom prst="ellipse">
              <a:avLst/>
            </a:prstGeom>
            <a:gradFill>
              <a:gsLst>
                <a:gs pos="100000">
                  <a:schemeClr val="bg2">
                    <a:lumMod val="90000"/>
                    <a:lumOff val="10000"/>
                  </a:schemeClr>
                </a:gs>
                <a:gs pos="50000">
                  <a:schemeClr val="bg2">
                    <a:lumMod val="95000"/>
                    <a:lumOff val="5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F3FF76C-A012-4CDA-8AE7-E94139557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49275"/>
            <a:ext cx="11090275" cy="984885"/>
          </a:xfrm>
        </p:spPr>
        <p:txBody>
          <a:bodyPr rtlCol="0" anchor="t">
            <a:noAutofit/>
          </a:bodyPr>
          <a:lstStyle>
            <a:lvl1pPr>
              <a:lnSpc>
                <a:spcPct val="100000"/>
              </a:lnSpc>
              <a:defRPr sz="32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611A4C80-DC38-4641-924F-90D6078CF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5775" y="1750060"/>
            <a:ext cx="7345362" cy="4342765"/>
          </a:xfrm>
        </p:spPr>
        <p:txBody>
          <a:bodyPr rtlCol="0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Tekst — symbol zastępczy 3">
            <a:extLst>
              <a:ext uri="{FF2B5EF4-FFF2-40B4-BE49-F238E27FC236}">
                <a16:creationId xmlns:a16="http://schemas.microsoft.com/office/drawing/2014/main" id="{82C42771-D3A7-4072-85DC-B7C5E530E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0863" y="1750060"/>
            <a:ext cx="3565525" cy="4342765"/>
          </a:xfrm>
        </p:spPr>
        <p:txBody>
          <a:bodyPr rtlCol="0">
            <a:no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EBD47AB1-6EB5-4E2C-B4A7-42DC643E9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5BA9D15F-B6ED-46E1-9840-0B625880E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CDAEB023-7A5E-4087-B75E-A38A80EE5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835628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l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C0923D16-1EC5-4C17-ABA8-B13A1256B3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4" y="549275"/>
            <a:ext cx="3565524" cy="1997855"/>
          </a:xfrm>
        </p:spPr>
        <p:txBody>
          <a:bodyPr wrap="square" rtlCol="0" anchor="b" anchorCtr="0">
            <a:noAutofit/>
          </a:bodyPr>
          <a:lstStyle>
            <a:lvl1pPr>
              <a:defRPr/>
            </a:lvl1pPr>
          </a:lstStyle>
          <a:p>
            <a:pPr rtl="0"/>
            <a:r>
              <a:rPr lang="pl-PL"/>
              <a:t>Kliknij, aby dodać tytuł</a:t>
            </a:r>
          </a:p>
        </p:txBody>
      </p:sp>
      <p:sp>
        <p:nvSpPr>
          <p:cNvPr id="7" name="Zawartość — symbol zastępczy 2">
            <a:extLst>
              <a:ext uri="{FF2B5EF4-FFF2-40B4-BE49-F238E27FC236}">
                <a16:creationId xmlns:a16="http://schemas.microsoft.com/office/drawing/2014/main" id="{50294D8B-CF64-4C26-8C78-57A375E7D33B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50863" y="2677306"/>
            <a:ext cx="3565525" cy="3415519"/>
          </a:xfrm>
        </p:spPr>
        <p:txBody>
          <a:bodyPr rtlCol="0" anchor="t" anchorCtr="0">
            <a:noAutofit/>
          </a:bodyPr>
          <a:lstStyle>
            <a:lvl1pPr>
              <a:buNone/>
              <a:defRPr/>
            </a:lvl1pPr>
          </a:lstStyle>
          <a:p>
            <a:pPr rtl="0">
              <a:lnSpc>
                <a:spcPct val="120000"/>
              </a:lnSpc>
            </a:pPr>
            <a:r>
              <a:rPr lang="pl-PL" sz="1600"/>
              <a:t>Kliknij, aby dodać tekst</a:t>
            </a:r>
          </a:p>
        </p:txBody>
      </p:sp>
      <p:sp>
        <p:nvSpPr>
          <p:cNvPr id="17" name="Obraz — symbol zastępczy 16">
            <a:extLst>
              <a:ext uri="{FF2B5EF4-FFF2-40B4-BE49-F238E27FC236}">
                <a16:creationId xmlns:a16="http://schemas.microsoft.com/office/drawing/2014/main" id="{67BCF456-426F-435B-8DF0-A32A44F5A88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208928" y="1596771"/>
            <a:ext cx="3448558" cy="3448558"/>
          </a:xfrm>
          <a:custGeom>
            <a:avLst/>
            <a:gdLst>
              <a:gd name="connsiteX0" fmla="*/ 1724279 w 3448558"/>
              <a:gd name="connsiteY0" fmla="*/ 0 h 3448558"/>
              <a:gd name="connsiteX1" fmla="*/ 3448558 w 3448558"/>
              <a:gd name="connsiteY1" fmla="*/ 1724279 h 3448558"/>
              <a:gd name="connsiteX2" fmla="*/ 1724279 w 3448558"/>
              <a:gd name="connsiteY2" fmla="*/ 3448558 h 3448558"/>
              <a:gd name="connsiteX3" fmla="*/ 0 w 3448558"/>
              <a:gd name="connsiteY3" fmla="*/ 1724279 h 3448558"/>
              <a:gd name="connsiteX4" fmla="*/ 1724279 w 3448558"/>
              <a:gd name="connsiteY4" fmla="*/ 0 h 34485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48558" h="3448558">
                <a:moveTo>
                  <a:pt x="1724279" y="0"/>
                </a:moveTo>
                <a:cubicBezTo>
                  <a:pt x="2676572" y="0"/>
                  <a:pt x="3448558" y="771986"/>
                  <a:pt x="3448558" y="1724279"/>
                </a:cubicBezTo>
                <a:cubicBezTo>
                  <a:pt x="3448558" y="2676572"/>
                  <a:pt x="2676572" y="3448558"/>
                  <a:pt x="1724279" y="3448558"/>
                </a:cubicBezTo>
                <a:cubicBezTo>
                  <a:pt x="771986" y="3448558"/>
                  <a:pt x="0" y="2676572"/>
                  <a:pt x="0" y="1724279"/>
                </a:cubicBezTo>
                <a:cubicBezTo>
                  <a:pt x="0" y="771986"/>
                  <a:pt x="771986" y="0"/>
                  <a:pt x="1724279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2" name="Obraz — symbol zastępczy 21">
            <a:extLst>
              <a:ext uri="{FF2B5EF4-FFF2-40B4-BE49-F238E27FC236}">
                <a16:creationId xmlns:a16="http://schemas.microsoft.com/office/drawing/2014/main" id="{4813A609-7079-46D5-9C1D-52004ABDAC9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918575" y="596392"/>
            <a:ext cx="2263776" cy="2263776"/>
          </a:xfrm>
          <a:custGeom>
            <a:avLst/>
            <a:gdLst>
              <a:gd name="connsiteX0" fmla="*/ 1131888 w 2263776"/>
              <a:gd name="connsiteY0" fmla="*/ 0 h 2263776"/>
              <a:gd name="connsiteX1" fmla="*/ 2263776 w 2263776"/>
              <a:gd name="connsiteY1" fmla="*/ 1131888 h 2263776"/>
              <a:gd name="connsiteX2" fmla="*/ 1131888 w 2263776"/>
              <a:gd name="connsiteY2" fmla="*/ 2263776 h 2263776"/>
              <a:gd name="connsiteX3" fmla="*/ 0 w 2263776"/>
              <a:gd name="connsiteY3" fmla="*/ 1131888 h 2263776"/>
              <a:gd name="connsiteX4" fmla="*/ 1131888 w 2263776"/>
              <a:gd name="connsiteY4" fmla="*/ 0 h 22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63776" h="2263776">
                <a:moveTo>
                  <a:pt x="1131888" y="0"/>
                </a:moveTo>
                <a:cubicBezTo>
                  <a:pt x="1757012" y="0"/>
                  <a:pt x="2263776" y="506764"/>
                  <a:pt x="2263776" y="1131888"/>
                </a:cubicBezTo>
                <a:cubicBezTo>
                  <a:pt x="2263776" y="1757012"/>
                  <a:pt x="1757012" y="2263776"/>
                  <a:pt x="1131888" y="2263776"/>
                </a:cubicBezTo>
                <a:cubicBezTo>
                  <a:pt x="506764" y="2263776"/>
                  <a:pt x="0" y="1757012"/>
                  <a:pt x="0" y="1131888"/>
                </a:cubicBezTo>
                <a:cubicBezTo>
                  <a:pt x="0" y="506764"/>
                  <a:pt x="506764" y="0"/>
                  <a:pt x="113188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5" name="Obraz — symbol zastępczy 24">
            <a:extLst>
              <a:ext uri="{FF2B5EF4-FFF2-40B4-BE49-F238E27FC236}">
                <a16:creationId xmlns:a16="http://schemas.microsoft.com/office/drawing/2014/main" id="{A14F21DF-D5E0-4C6C-BA2C-D69D65DBB18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1612" y="3324733"/>
            <a:ext cx="2936876" cy="2936876"/>
          </a:xfrm>
          <a:custGeom>
            <a:avLst/>
            <a:gdLst>
              <a:gd name="connsiteX0" fmla="*/ 1468438 w 2936876"/>
              <a:gd name="connsiteY0" fmla="*/ 0 h 2936876"/>
              <a:gd name="connsiteX1" fmla="*/ 2936876 w 2936876"/>
              <a:gd name="connsiteY1" fmla="*/ 1468438 h 2936876"/>
              <a:gd name="connsiteX2" fmla="*/ 1468438 w 2936876"/>
              <a:gd name="connsiteY2" fmla="*/ 2936876 h 2936876"/>
              <a:gd name="connsiteX3" fmla="*/ 0 w 2936876"/>
              <a:gd name="connsiteY3" fmla="*/ 1468438 h 2936876"/>
              <a:gd name="connsiteX4" fmla="*/ 1468438 w 2936876"/>
              <a:gd name="connsiteY4" fmla="*/ 0 h 2936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36876" h="2936876">
                <a:moveTo>
                  <a:pt x="1468438" y="0"/>
                </a:moveTo>
                <a:cubicBezTo>
                  <a:pt x="2279434" y="0"/>
                  <a:pt x="2936876" y="657442"/>
                  <a:pt x="2936876" y="1468438"/>
                </a:cubicBezTo>
                <a:cubicBezTo>
                  <a:pt x="2936876" y="2279434"/>
                  <a:pt x="2279434" y="2936876"/>
                  <a:pt x="1468438" y="2936876"/>
                </a:cubicBezTo>
                <a:cubicBezTo>
                  <a:pt x="657442" y="2936876"/>
                  <a:pt x="0" y="2279434"/>
                  <a:pt x="0" y="1468438"/>
                </a:cubicBezTo>
                <a:cubicBezTo>
                  <a:pt x="0" y="657442"/>
                  <a:pt x="657442" y="0"/>
                  <a:pt x="1468438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6" name="Owal 5">
            <a:extLst>
              <a:ext uri="{FF2B5EF4-FFF2-40B4-BE49-F238E27FC236}">
                <a16:creationId xmlns:a16="http://schemas.microsoft.com/office/drawing/2014/main" id="{92FF63B4-C261-4597-9EE0-811D250B9D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6548755" y="850167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grpSp>
        <p:nvGrpSpPr>
          <p:cNvPr id="10" name="Grupa 9">
            <a:extLst>
              <a:ext uri="{FF2B5EF4-FFF2-40B4-BE49-F238E27FC236}">
                <a16:creationId xmlns:a16="http://schemas.microsoft.com/office/drawing/2014/main" id="{F92CF088-7F97-4A11-8A81-0EF641F698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602297" y="5691007"/>
            <a:ext cx="667802" cy="631474"/>
            <a:chOff x="3409557" y="4940429"/>
            <a:chExt cx="667802" cy="631474"/>
          </a:xfrm>
        </p:grpSpPr>
        <p:sp>
          <p:nvSpPr>
            <p:cNvPr id="11" name="Dowolny kształt: Kształt 10">
              <a:extLst>
                <a:ext uri="{FF2B5EF4-FFF2-40B4-BE49-F238E27FC236}">
                  <a16:creationId xmlns:a16="http://schemas.microsoft.com/office/drawing/2014/main" id="{165B23B7-CE74-4974-ABD8-BFA31D583416}"/>
                </a:ext>
              </a:extLst>
            </p:cNvPr>
            <p:cNvSpPr>
              <a:spLocks noChangeAspect="1"/>
            </p:cNvSpPr>
            <p:nvPr/>
          </p:nvSpPr>
          <p:spPr>
            <a:xfrm rot="8100000">
              <a:off x="3537358" y="4940429"/>
              <a:ext cx="540001" cy="631474"/>
            </a:xfrm>
            <a:custGeom>
              <a:avLst/>
              <a:gdLst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0 w 1080000"/>
                <a:gd name="connsiteY9" fmla="*/ 931034 h 1262947"/>
                <a:gd name="connsiteX0" fmla="*/ 540000 w 1080000"/>
                <a:gd name="connsiteY0" fmla="*/ 0 h 1262947"/>
                <a:gd name="connsiteX1" fmla="*/ 1080000 w 1080000"/>
                <a:gd name="connsiteY1" fmla="*/ 931034 h 1262947"/>
                <a:gd name="connsiteX2" fmla="*/ 1064374 w 1080000"/>
                <a:gd name="connsiteY2" fmla="*/ 931034 h 1262947"/>
                <a:gd name="connsiteX3" fmla="*/ 1069029 w 1080000"/>
                <a:gd name="connsiteY3" fmla="*/ 938533 h 1262947"/>
                <a:gd name="connsiteX4" fmla="*/ 1080000 w 1080000"/>
                <a:gd name="connsiteY4" fmla="*/ 992947 h 1262947"/>
                <a:gd name="connsiteX5" fmla="*/ 540000 w 1080000"/>
                <a:gd name="connsiteY5" fmla="*/ 1262947 h 1262947"/>
                <a:gd name="connsiteX6" fmla="*/ 0 w 1080000"/>
                <a:gd name="connsiteY6" fmla="*/ 992947 h 1262947"/>
                <a:gd name="connsiteX7" fmla="*/ 10971 w 1080000"/>
                <a:gd name="connsiteY7" fmla="*/ 938533 h 1262947"/>
                <a:gd name="connsiteX8" fmla="*/ 15626 w 1080000"/>
                <a:gd name="connsiteY8" fmla="*/ 931034 h 1262947"/>
                <a:gd name="connsiteX9" fmla="*/ 540000 w 1080000"/>
                <a:gd name="connsiteY9" fmla="*/ 0 h 1262947"/>
                <a:gd name="connsiteX0" fmla="*/ 540000 w 1080000"/>
                <a:gd name="connsiteY0" fmla="*/ 0 h 1262947"/>
                <a:gd name="connsiteX1" fmla="*/ 1064374 w 1080000"/>
                <a:gd name="connsiteY1" fmla="*/ 931034 h 1262947"/>
                <a:gd name="connsiteX2" fmla="*/ 1069029 w 1080000"/>
                <a:gd name="connsiteY2" fmla="*/ 938533 h 1262947"/>
                <a:gd name="connsiteX3" fmla="*/ 1080000 w 1080000"/>
                <a:gd name="connsiteY3" fmla="*/ 992947 h 1262947"/>
                <a:gd name="connsiteX4" fmla="*/ 540000 w 1080000"/>
                <a:gd name="connsiteY4" fmla="*/ 1262947 h 1262947"/>
                <a:gd name="connsiteX5" fmla="*/ 0 w 1080000"/>
                <a:gd name="connsiteY5" fmla="*/ 992947 h 1262947"/>
                <a:gd name="connsiteX6" fmla="*/ 10971 w 1080000"/>
                <a:gd name="connsiteY6" fmla="*/ 938533 h 1262947"/>
                <a:gd name="connsiteX7" fmla="*/ 15626 w 1080000"/>
                <a:gd name="connsiteY7" fmla="*/ 931034 h 1262947"/>
                <a:gd name="connsiteX8" fmla="*/ 540000 w 1080000"/>
                <a:gd name="connsiteY8" fmla="*/ 0 h 12629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80000" h="1262947">
                  <a:moveTo>
                    <a:pt x="540000" y="0"/>
                  </a:moveTo>
                  <a:lnTo>
                    <a:pt x="1064374" y="931034"/>
                  </a:lnTo>
                  <a:lnTo>
                    <a:pt x="1069029" y="938533"/>
                  </a:lnTo>
                  <a:cubicBezTo>
                    <a:pt x="1076223" y="956109"/>
                    <a:pt x="1080000" y="974307"/>
                    <a:pt x="1080000" y="992947"/>
                  </a:cubicBezTo>
                  <a:cubicBezTo>
                    <a:pt x="1080000" y="1142064"/>
                    <a:pt x="838234" y="1262947"/>
                    <a:pt x="540000" y="1262947"/>
                  </a:cubicBezTo>
                  <a:cubicBezTo>
                    <a:pt x="241766" y="1262947"/>
                    <a:pt x="0" y="1142064"/>
                    <a:pt x="0" y="992947"/>
                  </a:cubicBezTo>
                  <a:cubicBezTo>
                    <a:pt x="0" y="974307"/>
                    <a:pt x="3778" y="956109"/>
                    <a:pt x="10971" y="938533"/>
                  </a:cubicBezTo>
                  <a:lnTo>
                    <a:pt x="15626" y="931034"/>
                  </a:lnTo>
                  <a:lnTo>
                    <a:pt x="540000" y="0"/>
                  </a:lnTo>
                  <a:close/>
                </a:path>
              </a:pathLst>
            </a:custGeom>
            <a:gradFill>
              <a:gsLst>
                <a:gs pos="60000">
                  <a:schemeClr val="bg2">
                    <a:lumMod val="90000"/>
                    <a:lumOff val="10000"/>
                  </a:schemeClr>
                </a:gs>
                <a:gs pos="30000">
                  <a:schemeClr val="bg2">
                    <a:lumMod val="90000"/>
                    <a:lumOff val="10000"/>
                  </a:schemeClr>
                </a:gs>
                <a:gs pos="40000">
                  <a:schemeClr val="bg2">
                    <a:lumMod val="80000"/>
                    <a:lumOff val="20000"/>
                  </a:schemeClr>
                </a:gs>
                <a:gs pos="100000">
                  <a:schemeClr val="bg2"/>
                </a:gs>
              </a:gsLst>
              <a:lin ang="600000" scaled="0"/>
            </a:gradFill>
            <a:ln>
              <a:noFill/>
            </a:ln>
            <a:effectLst>
              <a:innerShdw blurRad="101600" dist="50800" dir="7320000">
                <a:schemeClr val="accent1">
                  <a:lumMod val="60000"/>
                  <a:lumOff val="4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2" name="Owal 11">
              <a:extLst>
                <a:ext uri="{FF2B5EF4-FFF2-40B4-BE49-F238E27FC236}">
                  <a16:creationId xmlns:a16="http://schemas.microsoft.com/office/drawing/2014/main" id="{FF99BB1F-6C9D-4972-9EF4-98ACD7BE71E5}"/>
                </a:ext>
              </a:extLst>
            </p:cNvPr>
            <p:cNvSpPr/>
            <p:nvPr/>
          </p:nvSpPr>
          <p:spPr>
            <a:xfrm rot="13500000">
              <a:off x="3544558" y="4858365"/>
              <a:ext cx="270000" cy="540001"/>
            </a:xfrm>
            <a:prstGeom prst="ellipse">
              <a:avLst/>
            </a:prstGeom>
            <a:gradFill>
              <a:gsLst>
                <a:gs pos="100000">
                  <a:schemeClr val="accent1">
                    <a:lumMod val="60000"/>
                    <a:lumOff val="40000"/>
                    <a:alpha val="0"/>
                  </a:schemeClr>
                </a:gs>
                <a:gs pos="0">
                  <a:schemeClr val="bg2">
                    <a:lumMod val="75000"/>
                    <a:lumOff val="25000"/>
                    <a:alpha val="33000"/>
                  </a:schemeClr>
                </a:gs>
              </a:gsLst>
              <a:lin ang="5400000" scaled="0"/>
            </a:gradFill>
            <a:ln>
              <a:noFill/>
            </a:ln>
            <a:effectLst>
              <a:innerShdw blurRad="12700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4284120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Wstę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ytuł 1">
            <a:extLst>
              <a:ext uri="{FF2B5EF4-FFF2-40B4-BE49-F238E27FC236}">
                <a16:creationId xmlns:a16="http://schemas.microsoft.com/office/drawing/2014/main" id="{A458B3A1-C77D-4AFC-B2C8-79520B53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507200"/>
            <a:ext cx="4500562" cy="1562959"/>
          </a:xfrm>
        </p:spPr>
        <p:txBody>
          <a:bodyPr wrap="square" rtlCol="0" anchor="t" anchorCtr="0">
            <a:noAutofit/>
          </a:bodyPr>
          <a:lstStyle/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2" name="Obraz — symbol zastępczy 11">
            <a:extLst>
              <a:ext uri="{FF2B5EF4-FFF2-40B4-BE49-F238E27FC236}">
                <a16:creationId xmlns:a16="http://schemas.microsoft.com/office/drawing/2014/main" id="{F551DA26-B267-4F28-B4D0-65B3EF6E111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18" name="Obraz — symbol zastępczy 11">
            <a:extLst>
              <a:ext uri="{FF2B5EF4-FFF2-40B4-BE49-F238E27FC236}">
                <a16:creationId xmlns:a16="http://schemas.microsoft.com/office/drawing/2014/main" id="{95544A62-DA23-4840-99DE-09AFC8F4DC4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054096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19" name="Obraz — symbol zastępczy 11">
            <a:extLst>
              <a:ext uri="{FF2B5EF4-FFF2-40B4-BE49-F238E27FC236}">
                <a16:creationId xmlns:a16="http://schemas.microsoft.com/office/drawing/2014/main" id="{0C91AF30-C5BB-4601-BDEB-E60C93A1693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83808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0" name="Obraz — symbol zastępczy 11">
            <a:extLst>
              <a:ext uri="{FF2B5EF4-FFF2-40B4-BE49-F238E27FC236}">
                <a16:creationId xmlns:a16="http://schemas.microsoft.com/office/drawing/2014/main" id="{5B625AA5-EA5B-4115-A461-DA2C7087D83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137904" y="0"/>
            <a:ext cx="3054096" cy="3776472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Zawartość — symbol zastępczy 6">
            <a:extLst>
              <a:ext uri="{FF2B5EF4-FFF2-40B4-BE49-F238E27FC236}">
                <a16:creationId xmlns:a16="http://schemas.microsoft.com/office/drawing/2014/main" id="{1B1AE41C-3196-4E6F-A3A8-313A92677FF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262411" y="4508500"/>
            <a:ext cx="6221412" cy="1563688"/>
          </a:xfrm>
        </p:spPr>
        <p:txBody>
          <a:bodyPr rtlCol="0">
            <a:noAutofit/>
          </a:bodyPr>
          <a:lstStyle>
            <a:lvl1pPr marL="228600" indent="-228600">
              <a:lnSpc>
                <a:spcPct val="100000"/>
              </a:lnSpc>
              <a:buFont typeface="Arial" panose="020B0604020202020204" pitchFamily="34" charset="0"/>
              <a:buChar char="•"/>
              <a:defRPr sz="2000"/>
            </a:lvl1pPr>
            <a:lvl2pPr>
              <a:buNone/>
              <a:defRPr sz="1900"/>
            </a:lvl2pPr>
            <a:lvl3pPr>
              <a:buNone/>
              <a:defRPr sz="1900"/>
            </a:lvl3pPr>
            <a:lvl4pPr>
              <a:buNone/>
              <a:defRPr sz="1900"/>
            </a:lvl4pPr>
            <a:lvl5pPr>
              <a:buNone/>
              <a:defRPr sz="1900"/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257026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odział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accent5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56403DDF-462A-45CE-931B-010AB4F73C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39E10702-2ACF-4768-9E91-8CB87B8959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E8DFA722-391E-4FCF-8E15-0D7E2EC02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0517979-166D-4AAA-ABBC-0C3E5C2ECF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90000">
                <a:schemeClr val="bg2">
                  <a:alpha val="60000"/>
                </a:schemeClr>
              </a:gs>
              <a:gs pos="28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4E111559-B769-4E2A-A891-97B3C4AA6BAC}"/>
              </a:ext>
            </a:extLst>
          </p:cNvPr>
          <p:cNvSpPr/>
          <p:nvPr userDrawn="1"/>
        </p:nvSpPr>
        <p:spPr>
          <a:xfrm rot="10800000">
            <a:off x="0" y="-3"/>
            <a:ext cx="9000000" cy="6857998"/>
          </a:xfrm>
          <a:prstGeom prst="rect">
            <a:avLst/>
          </a:prstGeom>
          <a:gradFill flip="none" rotWithShape="1">
            <a:gsLst>
              <a:gs pos="50000">
                <a:schemeClr val="bg2">
                  <a:alpha val="60000"/>
                </a:schemeClr>
              </a:gs>
              <a:gs pos="0">
                <a:schemeClr val="bg2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0863" y="549275"/>
            <a:ext cx="5437187" cy="2986234"/>
          </a:xfrm>
        </p:spPr>
        <p:txBody>
          <a:bodyPr rtlCol="0" anchor="b" anchorCtr="0">
            <a:noAutofit/>
          </a:bodyPr>
          <a:lstStyle>
            <a:lvl1pPr>
              <a:defRPr sz="64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0863" y="3816724"/>
            <a:ext cx="5437187" cy="2265216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</a:lstStyle>
          <a:p>
            <a:pPr rtl="0"/>
            <a:r>
              <a:rPr lang="pl-PL">
                <a:solidFill>
                  <a:schemeClr val="tx1">
                    <a:alpha val="60000"/>
                  </a:schemeClr>
                </a:solidFill>
              </a:rPr>
              <a:t>Kliknij, aby edytować styl wzorca podtytułu</a:t>
            </a:r>
            <a:endParaRPr lang="pl-PL" dirty="0">
              <a:solidFill>
                <a:schemeClr val="tx1">
                  <a:alpha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4295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odział sekcj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raz — symbol zastępczy 7">
            <a:extLst>
              <a:ext uri="{FF2B5EF4-FFF2-40B4-BE49-F238E27FC236}">
                <a16:creationId xmlns:a16="http://schemas.microsoft.com/office/drawing/2014/main" id="{F75B2FBE-0C5C-48AA-8D7F-9D5B7373CC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2"/>
          </a:solidFill>
        </p:spPr>
        <p:txBody>
          <a:bodyPr rtlCol="0"/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16" name="Podtytuł 2">
            <a:extLst>
              <a:ext uri="{FF2B5EF4-FFF2-40B4-BE49-F238E27FC236}">
                <a16:creationId xmlns:a16="http://schemas.microsoft.com/office/drawing/2014/main" id="{93411FC5-0B5A-4566-9984-827485AF92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3557281"/>
            <a:ext cx="6640285" cy="3300719"/>
          </a:xfrm>
          <a:gradFill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60000"/>
                </a:schemeClr>
              </a:gs>
            </a:gsLst>
            <a:lin ang="10800000" scaled="1"/>
          </a:gradFill>
        </p:spPr>
        <p:txBody>
          <a:bodyPr rtlCol="0">
            <a:noAutofit/>
          </a:bodyPr>
          <a:lstStyle>
            <a:lvl1pPr marL="548640" indent="0">
              <a:lnSpc>
                <a:spcPct val="200000"/>
              </a:lnSpc>
              <a:buNone/>
              <a:defRPr/>
            </a:lvl1pPr>
          </a:lstStyle>
          <a:p>
            <a:pPr rtl="0"/>
            <a:r>
              <a:rPr lang="pl-PL">
                <a:solidFill>
                  <a:schemeClr val="tx1">
                    <a:alpha val="60000"/>
                  </a:schemeClr>
                </a:solidFill>
              </a:rPr>
              <a:t>Kliknij, aby edytować styl wzorca podtytułu</a:t>
            </a:r>
            <a:endParaRPr lang="pl-PL" dirty="0">
              <a:solidFill>
                <a:schemeClr val="tx1">
                  <a:alpha val="60000"/>
                </a:schemeClr>
              </a:solidFill>
            </a:endParaRPr>
          </a:p>
        </p:txBody>
      </p:sp>
      <p:sp>
        <p:nvSpPr>
          <p:cNvPr id="15" name="Tytuł 1">
            <a:extLst>
              <a:ext uri="{FF2B5EF4-FFF2-40B4-BE49-F238E27FC236}">
                <a16:creationId xmlns:a16="http://schemas.microsoft.com/office/drawing/2014/main" id="{754E1219-253E-4FEF-A576-83857F44B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0"/>
            <a:ext cx="6640285" cy="3535509"/>
          </a:xfrm>
          <a:gradFill flip="none" rotWithShape="1">
            <a:gsLst>
              <a:gs pos="0">
                <a:schemeClr val="bg2">
                  <a:alpha val="0"/>
                </a:schemeClr>
              </a:gs>
              <a:gs pos="50000">
                <a:schemeClr val="bg2">
                  <a:alpha val="70000"/>
                </a:schemeClr>
              </a:gs>
            </a:gsLst>
            <a:lin ang="10800000" scaled="1"/>
            <a:tileRect/>
          </a:gradFill>
        </p:spPr>
        <p:txBody>
          <a:bodyPr rtlCol="0" anchor="b" anchorCtr="0">
            <a:noAutofit/>
          </a:bodyPr>
          <a:lstStyle>
            <a:lvl1pPr marL="548640">
              <a:spcAft>
                <a:spcPts val="1200"/>
              </a:spcAft>
              <a:defRPr sz="64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293045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ś czasu tabeli wykresó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3BDBC526-6DCD-4FF6-8395-D8C22E46E527}"/>
              </a:ext>
            </a:extLst>
          </p:cNvPr>
          <p:cNvGrpSpPr/>
          <p:nvPr/>
        </p:nvGrpSpPr>
        <p:grpSpPr>
          <a:xfrm>
            <a:off x="613998" y="5334748"/>
            <a:ext cx="678135" cy="990000"/>
            <a:chOff x="10490969" y="1448827"/>
            <a:chExt cx="678135" cy="990000"/>
          </a:xfrm>
        </p:grpSpPr>
        <p:sp>
          <p:nvSpPr>
            <p:cNvPr id="13" name="Dowolny kształt: Kształt 12">
              <a:extLst>
                <a:ext uri="{FF2B5EF4-FFF2-40B4-BE49-F238E27FC236}">
                  <a16:creationId xmlns:a16="http://schemas.microsoft.com/office/drawing/2014/main" id="{02ECB475-568C-47AC-B16D-2E202DEB2DE0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68976" y="1743588"/>
              <a:ext cx="926985" cy="463493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127000" dist="50800" dir="13500000">
                <a:schemeClr val="accent1">
                  <a:lumMod val="40000"/>
                  <a:lumOff val="60000"/>
                  <a:alpha val="2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>
                <a:solidFill>
                  <a:schemeClr val="tx1"/>
                </a:solidFill>
              </a:endParaRPr>
            </a:p>
          </p:txBody>
        </p:sp>
        <p:sp>
          <p:nvSpPr>
            <p:cNvPr id="14" name="Owal 13">
              <a:extLst>
                <a:ext uri="{FF2B5EF4-FFF2-40B4-BE49-F238E27FC236}">
                  <a16:creationId xmlns:a16="http://schemas.microsoft.com/office/drawing/2014/main" id="{080D8764-525A-441E-B58F-068E82F09714}"/>
                </a:ext>
              </a:extLst>
            </p:cNvPr>
            <p:cNvSpPr/>
            <p:nvPr/>
          </p:nvSpPr>
          <p:spPr>
            <a:xfrm rot="8100000" flipH="1" flipV="1">
              <a:off x="11115555" y="1939340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5" name="Owal 14">
              <a:extLst>
                <a:ext uri="{FF2B5EF4-FFF2-40B4-BE49-F238E27FC236}">
                  <a16:creationId xmlns:a16="http://schemas.microsoft.com/office/drawing/2014/main" id="{11196109-6F2B-4738-B2FC-2CCC753AABD4}"/>
                </a:ext>
              </a:extLst>
            </p:cNvPr>
            <p:cNvSpPr/>
            <p:nvPr/>
          </p:nvSpPr>
          <p:spPr>
            <a:xfrm rot="8100000" flipH="1" flipV="1">
              <a:off x="10625042" y="1448827"/>
              <a:ext cx="53549" cy="233295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6" name="Dowolny kształt: Kształt 15">
              <a:extLst>
                <a:ext uri="{FF2B5EF4-FFF2-40B4-BE49-F238E27FC236}">
                  <a16:creationId xmlns:a16="http://schemas.microsoft.com/office/drawing/2014/main" id="{F7E468C2-69B8-470B-85E3-801A3CB1D7E2}"/>
                </a:ext>
              </a:extLst>
            </p:cNvPr>
            <p:cNvSpPr>
              <a:spLocks noChangeAspect="1"/>
            </p:cNvSpPr>
            <p:nvPr/>
          </p:nvSpPr>
          <p:spPr>
            <a:xfrm rot="2700000" flipH="1" flipV="1">
              <a:off x="10292519" y="1686748"/>
              <a:ext cx="926985" cy="530086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20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Tytuł 1">
            <a:extLst>
              <a:ext uri="{FF2B5EF4-FFF2-40B4-BE49-F238E27FC236}">
                <a16:creationId xmlns:a16="http://schemas.microsoft.com/office/drawing/2014/main" id="{B1A4B040-51E3-4DA0-B21D-EEE173E753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1600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pl-PL" dirty="0"/>
            </a:lvl1pPr>
          </a:lstStyle>
          <a:p>
            <a:pPr lvl="0" rtl="0">
              <a:lnSpc>
                <a:spcPct val="100000"/>
              </a:lnSpc>
            </a:pPr>
            <a:r>
              <a:rPr lang="pl-PL"/>
              <a:t>Kliknij, aby edytować styl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F8A2CD90-429B-4A55-B6C8-DD6CE6994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0863" y="2113199"/>
            <a:ext cx="11090274" cy="3979625"/>
          </a:xfrm>
        </p:spPr>
        <p:txBody>
          <a:bodyPr rtlCol="0">
            <a:noAutofit/>
          </a:bodyPr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4D4EE704-5DCA-484E-85E0-0E3A7B1C50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4CA69B66-1C18-44A2-93F7-97DED26F2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7E44B5A0-66FA-433A-8DC5-C097C63B4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6071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>
            <a:extLst>
              <a:ext uri="{FF2B5EF4-FFF2-40B4-BE49-F238E27FC236}">
                <a16:creationId xmlns:a16="http://schemas.microsoft.com/office/drawing/2014/main" id="{7062BF5C-3876-4161-B4FF-14CA94D32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4" y="549275"/>
            <a:ext cx="3566160" cy="3384550"/>
          </a:xfrm>
        </p:spPr>
        <p:txBody>
          <a:bodyPr wrap="square" rtlCol="0" anchor="b" anchorCtr="0">
            <a:noAutofit/>
          </a:bodyPr>
          <a:lstStyle>
            <a:lvl1pPr>
              <a:defRPr sz="4000"/>
            </a:lvl1pPr>
          </a:lstStyle>
          <a:p>
            <a:pPr rtl="0"/>
            <a:r>
              <a:rPr lang="pl-PL"/>
              <a:t>Kliknij, aby edytować styl</a:t>
            </a:r>
            <a:endParaRPr lang="pl-PL" dirty="0"/>
          </a:p>
        </p:txBody>
      </p:sp>
      <p:grpSp>
        <p:nvGrpSpPr>
          <p:cNvPr id="8" name="Grupa 7">
            <a:extLst>
              <a:ext uri="{FF2B5EF4-FFF2-40B4-BE49-F238E27FC236}">
                <a16:creationId xmlns:a16="http://schemas.microsoft.com/office/drawing/2014/main" id="{B17C5C60-EC4D-410B-9997-0B73289605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822156" y="4143453"/>
            <a:ext cx="734257" cy="760506"/>
            <a:chOff x="5243759" y="1363788"/>
            <a:chExt cx="734257" cy="760506"/>
          </a:xfrm>
        </p:grpSpPr>
        <p:sp>
          <p:nvSpPr>
            <p:cNvPr id="9" name="Dowolny kształt 5">
              <a:extLst>
                <a:ext uri="{FF2B5EF4-FFF2-40B4-BE49-F238E27FC236}">
                  <a16:creationId xmlns:a16="http://schemas.microsoft.com/office/drawing/2014/main" id="{0573155C-3428-4F4F-AE66-A519D777EAAE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356930" y="1363788"/>
              <a:ext cx="621086" cy="364601"/>
            </a:xfrm>
            <a:custGeom>
              <a:avLst/>
              <a:gdLst>
                <a:gd name="T0" fmla="*/ 266 w 540"/>
                <a:gd name="T1" fmla="*/ 0 h 317"/>
                <a:gd name="T2" fmla="*/ 0 w 540"/>
                <a:gd name="T3" fmla="*/ 158 h 317"/>
                <a:gd name="T4" fmla="*/ 266 w 540"/>
                <a:gd name="T5" fmla="*/ 317 h 317"/>
                <a:gd name="T6" fmla="*/ 540 w 540"/>
                <a:gd name="T7" fmla="*/ 158 h 317"/>
                <a:gd name="T8" fmla="*/ 266 w 540"/>
                <a:gd name="T9" fmla="*/ 0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40" h="317">
                  <a:moveTo>
                    <a:pt x="266" y="0"/>
                  </a:moveTo>
                  <a:lnTo>
                    <a:pt x="0" y="158"/>
                  </a:lnTo>
                  <a:lnTo>
                    <a:pt x="266" y="317"/>
                  </a:lnTo>
                  <a:lnTo>
                    <a:pt x="540" y="158"/>
                  </a:lnTo>
                  <a:lnTo>
                    <a:pt x="266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0" name="Dowolny kształt 6">
              <a:extLst>
                <a:ext uri="{FF2B5EF4-FFF2-40B4-BE49-F238E27FC236}">
                  <a16:creationId xmlns:a16="http://schemas.microsoft.com/office/drawing/2014/main" id="{1853496C-159E-4D47-94B5-0835FB6511BA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243759" y="1430747"/>
              <a:ext cx="305942" cy="538275"/>
            </a:xfrm>
            <a:custGeom>
              <a:avLst/>
              <a:gdLst>
                <a:gd name="T0" fmla="*/ 266 w 266"/>
                <a:gd name="T1" fmla="*/ 468 h 468"/>
                <a:gd name="T2" fmla="*/ 0 w 266"/>
                <a:gd name="T3" fmla="*/ 310 h 468"/>
                <a:gd name="T4" fmla="*/ 0 w 266"/>
                <a:gd name="T5" fmla="*/ 310 h 468"/>
                <a:gd name="T6" fmla="*/ 0 w 266"/>
                <a:gd name="T7" fmla="*/ 0 h 468"/>
                <a:gd name="T8" fmla="*/ 0 w 266"/>
                <a:gd name="T9" fmla="*/ 0 h 468"/>
                <a:gd name="T10" fmla="*/ 266 w 266"/>
                <a:gd name="T11" fmla="*/ 159 h 468"/>
                <a:gd name="T12" fmla="*/ 266 w 266"/>
                <a:gd name="T13" fmla="*/ 468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6" h="468">
                  <a:moveTo>
                    <a:pt x="266" y="468"/>
                  </a:moveTo>
                  <a:lnTo>
                    <a:pt x="0" y="310"/>
                  </a:lnTo>
                  <a:lnTo>
                    <a:pt x="0" y="310"/>
                  </a:lnTo>
                  <a:lnTo>
                    <a:pt x="0" y="0"/>
                  </a:lnTo>
                  <a:lnTo>
                    <a:pt x="0" y="0"/>
                  </a:lnTo>
                  <a:lnTo>
                    <a:pt x="266" y="159"/>
                  </a:lnTo>
                  <a:lnTo>
                    <a:pt x="266" y="468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9800000" scaled="0"/>
              <a:tileRect/>
            </a:gradFill>
            <a:ln>
              <a:noFill/>
            </a:ln>
            <a:effectLst>
              <a:innerShdw blurRad="254000">
                <a:schemeClr val="bg2">
                  <a:lumMod val="90000"/>
                  <a:lumOff val="1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11" name="Dowolny kształt 8">
              <a:extLst>
                <a:ext uri="{FF2B5EF4-FFF2-40B4-BE49-F238E27FC236}">
                  <a16:creationId xmlns:a16="http://schemas.microsoft.com/office/drawing/2014/main" id="{CE93E330-715B-44E8-84D9-CE166D428DAB}"/>
                </a:ext>
              </a:extLst>
            </p:cNvPr>
            <p:cNvSpPr>
              <a:spLocks/>
            </p:cNvSpPr>
            <p:nvPr/>
          </p:nvSpPr>
          <p:spPr bwMode="auto">
            <a:xfrm rot="1800000">
              <a:off x="5508097" y="1586019"/>
              <a:ext cx="315144" cy="538275"/>
            </a:xfrm>
            <a:custGeom>
              <a:avLst/>
              <a:gdLst>
                <a:gd name="T0" fmla="*/ 274 w 274"/>
                <a:gd name="T1" fmla="*/ 0 h 468"/>
                <a:gd name="T2" fmla="*/ 274 w 274"/>
                <a:gd name="T3" fmla="*/ 310 h 468"/>
                <a:gd name="T4" fmla="*/ 274 w 274"/>
                <a:gd name="T5" fmla="*/ 310 h 468"/>
                <a:gd name="T6" fmla="*/ 0 w 274"/>
                <a:gd name="T7" fmla="*/ 468 h 468"/>
                <a:gd name="T8" fmla="*/ 0 w 274"/>
                <a:gd name="T9" fmla="*/ 159 h 468"/>
                <a:gd name="T10" fmla="*/ 274 w 274"/>
                <a:gd name="T11" fmla="*/ 0 h 468"/>
                <a:gd name="T12" fmla="*/ 274 w 274"/>
                <a:gd name="T13" fmla="*/ 0 h 4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4" h="468">
                  <a:moveTo>
                    <a:pt x="274" y="0"/>
                  </a:moveTo>
                  <a:lnTo>
                    <a:pt x="274" y="310"/>
                  </a:lnTo>
                  <a:lnTo>
                    <a:pt x="274" y="310"/>
                  </a:lnTo>
                  <a:lnTo>
                    <a:pt x="0" y="468"/>
                  </a:lnTo>
                  <a:lnTo>
                    <a:pt x="0" y="159"/>
                  </a:lnTo>
                  <a:lnTo>
                    <a:pt x="274" y="0"/>
                  </a:lnTo>
                  <a:lnTo>
                    <a:pt x="274" y="0"/>
                  </a:lnTo>
                  <a:close/>
                </a:path>
              </a:pathLst>
            </a:custGeom>
            <a:gradFill flip="none" rotWithShape="1">
              <a:gsLst>
                <a:gs pos="20000">
                  <a:schemeClr val="bg2">
                    <a:lumMod val="90000"/>
                    <a:lumOff val="10000"/>
                    <a:alpha val="20000"/>
                  </a:schemeClr>
                </a:gs>
                <a:gs pos="100000">
                  <a:schemeClr val="accent1">
                    <a:lumMod val="60000"/>
                    <a:lumOff val="40000"/>
                    <a:alpha val="20000"/>
                  </a:schemeClr>
                </a:gs>
              </a:gsLst>
              <a:lin ang="18000000" scaled="0"/>
              <a:tileRect/>
            </a:gradFill>
            <a:ln>
              <a:noFill/>
            </a:ln>
            <a:effectLst>
              <a:innerShdw blurRad="254000">
                <a:schemeClr val="accent1">
                  <a:lumMod val="60000"/>
                  <a:lumOff val="40000"/>
                  <a:alpha val="6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12" name="Owal 11">
            <a:extLst>
              <a:ext uri="{FF2B5EF4-FFF2-40B4-BE49-F238E27FC236}">
                <a16:creationId xmlns:a16="http://schemas.microsoft.com/office/drawing/2014/main" id="{80A2FA6F-99B7-4984-A80C-570644889F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5668780" y="50590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17" name="Zawartość — symbol zastępczy 16">
            <a:extLst>
              <a:ext uri="{FF2B5EF4-FFF2-40B4-BE49-F238E27FC236}">
                <a16:creationId xmlns:a16="http://schemas.microsoft.com/office/drawing/2014/main" id="{439C8C03-81B3-4DE8-B96A-78258E4467CC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550863" y="4097338"/>
            <a:ext cx="3565524" cy="2351087"/>
          </a:xfrm>
        </p:spPr>
        <p:txBody>
          <a:bodyPr rtlCol="0">
            <a:noAutofit/>
          </a:bodyPr>
          <a:lstStyle>
            <a:lvl1pPr>
              <a:buNone/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15" name="Obraz — symbol zastępczy 14">
            <a:extLst>
              <a:ext uri="{FF2B5EF4-FFF2-40B4-BE49-F238E27FC236}">
                <a16:creationId xmlns:a16="http://schemas.microsoft.com/office/drawing/2014/main" id="{C1FBB56D-C8B1-4ED9-A5DB-72BA636DADF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535809" y="656633"/>
            <a:ext cx="5132388" cy="5132388"/>
          </a:xfrm>
          <a:custGeom>
            <a:avLst/>
            <a:gdLst>
              <a:gd name="connsiteX0" fmla="*/ 2566194 w 5132388"/>
              <a:gd name="connsiteY0" fmla="*/ 0 h 5132388"/>
              <a:gd name="connsiteX1" fmla="*/ 5132388 w 5132388"/>
              <a:gd name="connsiteY1" fmla="*/ 2566194 h 5132388"/>
              <a:gd name="connsiteX2" fmla="*/ 2566194 w 5132388"/>
              <a:gd name="connsiteY2" fmla="*/ 5132388 h 5132388"/>
              <a:gd name="connsiteX3" fmla="*/ 0 w 5132388"/>
              <a:gd name="connsiteY3" fmla="*/ 2566194 h 5132388"/>
              <a:gd name="connsiteX4" fmla="*/ 2566194 w 5132388"/>
              <a:gd name="connsiteY4" fmla="*/ 0 h 5132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32388" h="5132388">
                <a:moveTo>
                  <a:pt x="2566194" y="0"/>
                </a:moveTo>
                <a:cubicBezTo>
                  <a:pt x="3983464" y="0"/>
                  <a:pt x="5132388" y="1148924"/>
                  <a:pt x="5132388" y="2566194"/>
                </a:cubicBezTo>
                <a:cubicBezTo>
                  <a:pt x="5132388" y="3983464"/>
                  <a:pt x="3983464" y="5132388"/>
                  <a:pt x="2566194" y="5132388"/>
                </a:cubicBezTo>
                <a:cubicBezTo>
                  <a:pt x="1148924" y="5132388"/>
                  <a:pt x="0" y="3983464"/>
                  <a:pt x="0" y="2566194"/>
                </a:cubicBezTo>
                <a:cubicBezTo>
                  <a:pt x="0" y="1148924"/>
                  <a:pt x="1148924" y="0"/>
                  <a:pt x="2566194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wrap="square"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AB81B449-7B97-41DC-B23F-65EDCBD31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7C6B46D5-337B-4906-8412-4EEA3884F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E436F230-C9A7-407A-B923-873839C8D8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63087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Zespó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rostokąt 15">
            <a:extLst>
              <a:ext uri="{FF2B5EF4-FFF2-40B4-BE49-F238E27FC236}">
                <a16:creationId xmlns:a16="http://schemas.microsoft.com/office/drawing/2014/main" id="{E38C6F9E-A74F-4F54-9409-B6B93DF8CE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5773729"/>
            <a:ext cx="12192000" cy="1084271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60000"/>
                </a:schemeClr>
              </a:gs>
              <a:gs pos="40000">
                <a:schemeClr val="bg2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pl-PL"/>
          </a:p>
        </p:txBody>
      </p:sp>
      <p:sp>
        <p:nvSpPr>
          <p:cNvPr id="34" name="Owal 33">
            <a:extLst>
              <a:ext uri="{FF2B5EF4-FFF2-40B4-BE49-F238E27FC236}">
                <a16:creationId xmlns:a16="http://schemas.microsoft.com/office/drawing/2014/main" id="{6F0F71C5-78A4-4793-9BD4-3DF0EE3E3E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10288775" y="762609"/>
            <a:ext cx="1080000" cy="108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>
                  <a:lumMod val="100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254000" dist="127000" dir="2700000">
              <a:schemeClr val="accent1">
                <a:lumMod val="60000"/>
                <a:lumOff val="40000"/>
                <a:alpha val="4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40" name="Tytuł 5">
            <a:extLst>
              <a:ext uri="{FF2B5EF4-FFF2-40B4-BE49-F238E27FC236}">
                <a16:creationId xmlns:a16="http://schemas.microsoft.com/office/drawing/2014/main" id="{36F60F77-4CC9-4F86-B70A-85012C6588A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8640" y="548640"/>
            <a:ext cx="8281987" cy="1253041"/>
          </a:xfrm>
        </p:spPr>
        <p:txBody>
          <a:bodyPr rtlCol="0">
            <a:noAutofit/>
          </a:bodyPr>
          <a:lstStyle/>
          <a:p>
            <a:pPr rtl="0"/>
            <a:r>
              <a:rPr lang="pl-PL"/>
              <a:t>Zespół</a:t>
            </a:r>
          </a:p>
        </p:txBody>
      </p:sp>
      <p:grpSp>
        <p:nvGrpSpPr>
          <p:cNvPr id="51" name="Grupa 50">
            <a:extLst>
              <a:ext uri="{FF2B5EF4-FFF2-40B4-BE49-F238E27FC236}">
                <a16:creationId xmlns:a16="http://schemas.microsoft.com/office/drawing/2014/main" id="{E6093F87-C1F6-4FAB-B891-6F7D7FC20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00565" y="4518946"/>
            <a:ext cx="1980001" cy="1363916"/>
            <a:chOff x="4879602" y="3781429"/>
            <a:chExt cx="1980001" cy="1363916"/>
          </a:xfrm>
        </p:grpSpPr>
        <p:sp>
          <p:nvSpPr>
            <p:cNvPr id="52" name="Dowolny kształt: Kształt 51">
              <a:extLst>
                <a:ext uri="{FF2B5EF4-FFF2-40B4-BE49-F238E27FC236}">
                  <a16:creationId xmlns:a16="http://schemas.microsoft.com/office/drawing/2014/main" id="{E1A4FD5C-1E5B-46D1-BA9D-99928D19AF04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5005634" y="4191206"/>
              <a:ext cx="1853969" cy="926985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ffectLst>
              <a:innerShdw blurRad="254000" dist="50800" dir="16200000">
                <a:schemeClr val="accent1">
                  <a:lumMod val="40000"/>
                  <a:lumOff val="60000"/>
                  <a:alpha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53" name="Dowolny kształt: Kształt 52">
              <a:extLst>
                <a:ext uri="{FF2B5EF4-FFF2-40B4-BE49-F238E27FC236}">
                  <a16:creationId xmlns:a16="http://schemas.microsoft.com/office/drawing/2014/main" id="{B7DF0ED5-A971-408F-A055-C7E5D7A623CD}"/>
                </a:ext>
              </a:extLst>
            </p:cNvPr>
            <p:cNvSpPr>
              <a:spLocks noChangeAspect="1"/>
            </p:cNvSpPr>
            <p:nvPr/>
          </p:nvSpPr>
          <p:spPr>
            <a:xfrm rot="18900000" flipV="1">
              <a:off x="4957101" y="4052255"/>
              <a:ext cx="1853969" cy="1093090"/>
            </a:xfrm>
            <a:custGeom>
              <a:avLst/>
              <a:gdLst>
                <a:gd name="connsiteX0" fmla="*/ 1329373 w 2658746"/>
                <a:gd name="connsiteY0" fmla="*/ 0 h 1329373"/>
                <a:gd name="connsiteX1" fmla="*/ 2658746 w 2658746"/>
                <a:gd name="connsiteY1" fmla="*/ 1329373 h 1329373"/>
                <a:gd name="connsiteX2" fmla="*/ 1994059 w 2658746"/>
                <a:gd name="connsiteY2" fmla="*/ 1329373 h 1329373"/>
                <a:gd name="connsiteX3" fmla="*/ 1329373 w 2658746"/>
                <a:gd name="connsiteY3" fmla="*/ 664687 h 1329373"/>
                <a:gd name="connsiteX4" fmla="*/ 664687 w 2658746"/>
                <a:gd name="connsiteY4" fmla="*/ 1329373 h 1329373"/>
                <a:gd name="connsiteX5" fmla="*/ 0 w 2658746"/>
                <a:gd name="connsiteY5" fmla="*/ 1329373 h 1329373"/>
                <a:gd name="connsiteX6" fmla="*/ 1329373 w 2658746"/>
                <a:gd name="connsiteY6" fmla="*/ 0 h 132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58746" h="1329373">
                  <a:moveTo>
                    <a:pt x="1329373" y="0"/>
                  </a:moveTo>
                  <a:cubicBezTo>
                    <a:pt x="2063565" y="0"/>
                    <a:pt x="2658746" y="595181"/>
                    <a:pt x="2658746" y="1329373"/>
                  </a:cubicBezTo>
                  <a:lnTo>
                    <a:pt x="1994059" y="1329373"/>
                  </a:lnTo>
                  <a:cubicBezTo>
                    <a:pt x="1994059" y="962277"/>
                    <a:pt x="1696469" y="664687"/>
                    <a:pt x="1329373" y="664687"/>
                  </a:cubicBezTo>
                  <a:cubicBezTo>
                    <a:pt x="962277" y="664687"/>
                    <a:pt x="664687" y="962277"/>
                    <a:pt x="664687" y="1329373"/>
                  </a:cubicBezTo>
                  <a:lnTo>
                    <a:pt x="0" y="1329373"/>
                  </a:lnTo>
                  <a:cubicBezTo>
                    <a:pt x="0" y="595181"/>
                    <a:pt x="595181" y="0"/>
                    <a:pt x="1329373" y="0"/>
                  </a:cubicBezTo>
                  <a:close/>
                </a:path>
              </a:pathLst>
            </a:custGeom>
            <a:solidFill>
              <a:schemeClr val="bg2">
                <a:lumMod val="50000"/>
                <a:lumOff val="50000"/>
                <a:alpha val="40000"/>
              </a:schemeClr>
            </a:solidFill>
            <a:ln>
              <a:noFill/>
            </a:ln>
            <a:effectLst>
              <a:softEdge rad="190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 rtl="0"/>
              <a:endParaRPr lang="pl-PL">
                <a:solidFill>
                  <a:schemeClr val="tx1"/>
                </a:solidFill>
              </a:endParaRPr>
            </a:p>
          </p:txBody>
        </p:sp>
        <p:sp>
          <p:nvSpPr>
            <p:cNvPr id="54" name="Owal 53">
              <a:extLst>
                <a:ext uri="{FF2B5EF4-FFF2-40B4-BE49-F238E27FC236}">
                  <a16:creationId xmlns:a16="http://schemas.microsoft.com/office/drawing/2014/main" id="{AA81F353-4C5B-4A37-9846-2C1E2D0FC25F}"/>
                </a:ext>
              </a:extLst>
            </p:cNvPr>
            <p:cNvSpPr/>
            <p:nvPr/>
          </p:nvSpPr>
          <p:spPr>
            <a:xfrm rot="13500000" flipV="1">
              <a:off x="6040374" y="3601683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  <p:sp>
          <p:nvSpPr>
            <p:cNvPr id="55" name="Owal 54">
              <a:extLst>
                <a:ext uri="{FF2B5EF4-FFF2-40B4-BE49-F238E27FC236}">
                  <a16:creationId xmlns:a16="http://schemas.microsoft.com/office/drawing/2014/main" id="{42B74EA3-11CE-4D3F-99AD-162563447653}"/>
                </a:ext>
              </a:extLst>
            </p:cNvPr>
            <p:cNvSpPr/>
            <p:nvPr/>
          </p:nvSpPr>
          <p:spPr>
            <a:xfrm rot="13500000" flipV="1">
              <a:off x="5059348" y="4582709"/>
              <a:ext cx="107098" cy="466589"/>
            </a:xfrm>
            <a:prstGeom prst="ellipse">
              <a:avLst/>
            </a:pr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  <a:effectLst>
              <a:innerShdw blurRad="63500" dist="2540000">
                <a:schemeClr val="accent1">
                  <a:lumMod val="60000"/>
                  <a:lumOff val="40000"/>
                  <a:alpha val="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0"/>
              <a:endParaRPr lang="pl-PL"/>
            </a:p>
          </p:txBody>
        </p:sp>
      </p:grpSp>
      <p:sp>
        <p:nvSpPr>
          <p:cNvPr id="56" name="Obraz — symbol zastępczy 55">
            <a:extLst>
              <a:ext uri="{FF2B5EF4-FFF2-40B4-BE49-F238E27FC236}">
                <a16:creationId xmlns:a16="http://schemas.microsoft.com/office/drawing/2014/main" id="{8F41896B-6DDA-4F82-9F74-3EBF93A3CD5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78992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57" name="Obraz — symbol zastępczy 55">
            <a:extLst>
              <a:ext uri="{FF2B5EF4-FFF2-40B4-BE49-F238E27FC236}">
                <a16:creationId xmlns:a16="http://schemas.microsoft.com/office/drawing/2014/main" id="{EF85499B-C29A-4C8B-922C-7CE4771E35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838384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58" name="Obraz — symbol zastępczy 55">
            <a:extLst>
              <a:ext uri="{FF2B5EF4-FFF2-40B4-BE49-F238E27FC236}">
                <a16:creationId xmlns:a16="http://schemas.microsoft.com/office/drawing/2014/main" id="{F82A1DB8-0AE7-4E17-B07B-FCF45B85EE1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661976" y="1993392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  <a:endParaRPr lang="pl-PL" dirty="0"/>
          </a:p>
        </p:txBody>
      </p:sp>
      <p:sp>
        <p:nvSpPr>
          <p:cNvPr id="59" name="Obraz — symbol zastępczy 55">
            <a:extLst>
              <a:ext uri="{FF2B5EF4-FFF2-40B4-BE49-F238E27FC236}">
                <a16:creationId xmlns:a16="http://schemas.microsoft.com/office/drawing/2014/main" id="{A83EEB6C-83B7-471D-B5A4-4071534048D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485568" y="1990724"/>
            <a:ext cx="1691640" cy="1435608"/>
          </a:xfrm>
          <a:solidFill>
            <a:schemeClr val="accent5"/>
          </a:solidFill>
        </p:spPr>
        <p:txBody>
          <a:bodyPr rtlCol="0">
            <a:noAutofit/>
          </a:bodyPr>
          <a:lstStyle/>
          <a:p>
            <a:pPr rtl="0"/>
            <a:r>
              <a:rPr lang="pl-PL"/>
              <a:t>Kliknij ikonę, aby dodać obraz</a:t>
            </a:r>
          </a:p>
        </p:txBody>
      </p:sp>
      <p:sp>
        <p:nvSpPr>
          <p:cNvPr id="63" name="Tekst — symbol zastępczy 62">
            <a:extLst>
              <a:ext uri="{FF2B5EF4-FFF2-40B4-BE49-F238E27FC236}">
                <a16:creationId xmlns:a16="http://schemas.microsoft.com/office/drawing/2014/main" id="{17A96A8C-F792-485A-9BB9-4DEDCA0CE6B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79500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pl-PL"/>
              <a:t>Imię i nazwisko</a:t>
            </a:r>
          </a:p>
        </p:txBody>
      </p:sp>
      <p:sp>
        <p:nvSpPr>
          <p:cNvPr id="61" name="Tekst — symbol zastępczy 60">
            <a:extLst>
              <a:ext uri="{FF2B5EF4-FFF2-40B4-BE49-F238E27FC236}">
                <a16:creationId xmlns:a16="http://schemas.microsoft.com/office/drawing/2014/main" id="{6C65AE07-519E-4E3B-8521-621C8343914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78733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pl-PL"/>
              <a:t>Tytuł</a:t>
            </a:r>
          </a:p>
        </p:txBody>
      </p:sp>
      <p:sp>
        <p:nvSpPr>
          <p:cNvPr id="65" name="Tekst — symbol zastępczy 62">
            <a:extLst>
              <a:ext uri="{FF2B5EF4-FFF2-40B4-BE49-F238E27FC236}">
                <a16:creationId xmlns:a16="http://schemas.microsoft.com/office/drawing/2014/main" id="{FB878318-C287-428B-8105-429BC4B03F5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839151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pl-PL"/>
              <a:t>Imię i nazwisko</a:t>
            </a:r>
          </a:p>
        </p:txBody>
      </p:sp>
      <p:sp>
        <p:nvSpPr>
          <p:cNvPr id="64" name="Tekst — symbol zastępczy 60">
            <a:extLst>
              <a:ext uri="{FF2B5EF4-FFF2-40B4-BE49-F238E27FC236}">
                <a16:creationId xmlns:a16="http://schemas.microsoft.com/office/drawing/2014/main" id="{1465E516-2CEF-4F9E-9375-7D41DCFCBB4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838384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pl-PL"/>
              <a:t>Tytuł</a:t>
            </a:r>
          </a:p>
        </p:txBody>
      </p:sp>
      <p:sp>
        <p:nvSpPr>
          <p:cNvPr id="67" name="Tekst — symbol zastępczy 62">
            <a:extLst>
              <a:ext uri="{FF2B5EF4-FFF2-40B4-BE49-F238E27FC236}">
                <a16:creationId xmlns:a16="http://schemas.microsoft.com/office/drawing/2014/main" id="{FE012CE3-36AA-4016-A88E-27BCFFEFD6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662743" y="3781425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pl-PL"/>
              <a:t>Imię i nazwisko</a:t>
            </a:r>
          </a:p>
        </p:txBody>
      </p:sp>
      <p:sp>
        <p:nvSpPr>
          <p:cNvPr id="66" name="Tekst — symbol zastępczy 60">
            <a:extLst>
              <a:ext uri="{FF2B5EF4-FFF2-40B4-BE49-F238E27FC236}">
                <a16:creationId xmlns:a16="http://schemas.microsoft.com/office/drawing/2014/main" id="{8D5671AF-0137-4226-8A84-2784817E519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661976" y="4232949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pl-PL"/>
              <a:t>Tytuł</a:t>
            </a:r>
          </a:p>
        </p:txBody>
      </p:sp>
      <p:sp>
        <p:nvSpPr>
          <p:cNvPr id="69" name="Tekst — symbol zastępczy 62">
            <a:extLst>
              <a:ext uri="{FF2B5EF4-FFF2-40B4-BE49-F238E27FC236}">
                <a16:creationId xmlns:a16="http://schemas.microsoft.com/office/drawing/2014/main" id="{DA1587F0-23BF-4FB8-B06C-2B0AA928E93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33112" y="3787288"/>
            <a:ext cx="1711325" cy="365760"/>
          </a:xfrm>
        </p:spPr>
        <p:txBody>
          <a:bodyPr rtlCol="0">
            <a:noAutofit/>
          </a:bodyPr>
          <a:lstStyle>
            <a:lvl1pPr>
              <a:buNone/>
              <a:defRPr sz="2000" b="1"/>
            </a:lvl1pPr>
          </a:lstStyle>
          <a:p>
            <a:pPr lvl="0" rtl="0"/>
            <a:r>
              <a:rPr lang="pl-PL"/>
              <a:t>Imię i nazwisko</a:t>
            </a:r>
          </a:p>
        </p:txBody>
      </p:sp>
      <p:sp>
        <p:nvSpPr>
          <p:cNvPr id="68" name="Tekst — symbol zastępczy 60">
            <a:extLst>
              <a:ext uri="{FF2B5EF4-FFF2-40B4-BE49-F238E27FC236}">
                <a16:creationId xmlns:a16="http://schemas.microsoft.com/office/drawing/2014/main" id="{565C0B22-B5E7-44BB-A17C-7FB5BB5D82B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32345" y="4238812"/>
            <a:ext cx="1711572" cy="638175"/>
          </a:xfrm>
        </p:spPr>
        <p:txBody>
          <a:bodyPr rtlCol="0">
            <a:noAutofit/>
          </a:bodyPr>
          <a:lstStyle>
            <a:lvl1pPr>
              <a:buNone/>
              <a:defRPr sz="1800"/>
            </a:lvl1pPr>
          </a:lstStyle>
          <a:p>
            <a:pPr lvl="0" rtl="0"/>
            <a:r>
              <a:rPr lang="pl-PL"/>
              <a:t>Tytuł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D8661572-1A59-4E3B-BA65-3329E9468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AFEF84F1-99FE-4F0B-9E76-F581C2C1B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97B2D769-16B1-43C4-BF14-317553351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577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0_Kolumna zawartości 2 (slajd porównani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wal 11">
            <a:extLst>
              <a:ext uri="{FF2B5EF4-FFF2-40B4-BE49-F238E27FC236}">
                <a16:creationId xmlns:a16="http://schemas.microsoft.com/office/drawing/2014/main" id="{FD65A50E-2F73-4426-8586-9731AFA2D2E0}"/>
              </a:ext>
            </a:extLst>
          </p:cNvPr>
          <p:cNvSpPr>
            <a:spLocks noChangeAspect="1"/>
          </p:cNvSpPr>
          <p:nvPr/>
        </p:nvSpPr>
        <p:spPr>
          <a:xfrm>
            <a:off x="11091612" y="5893466"/>
            <a:ext cx="360000" cy="360000"/>
          </a:xfrm>
          <a:prstGeom prst="ellipse">
            <a:avLst/>
          </a:prstGeom>
          <a:gradFill flip="none" rotWithShape="1">
            <a:gsLst>
              <a:gs pos="100000">
                <a:schemeClr val="bg2">
                  <a:lumMod val="50000"/>
                  <a:lumOff val="50000"/>
                </a:schemeClr>
              </a:gs>
              <a:gs pos="60000">
                <a:schemeClr val="bg2"/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innerShdw blurRad="127000" dist="63500" dir="2700000">
              <a:schemeClr val="accent1">
                <a:lumMod val="60000"/>
                <a:lumOff val="40000"/>
                <a:alpha val="20000"/>
              </a:schemeClr>
            </a:innerShd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rtl="0"/>
            <a:endParaRPr lang="pl-PL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EB89C080-4102-49AE-BDA9-59A4A67E2486}"/>
              </a:ext>
            </a:extLst>
          </p:cNvPr>
          <p:cNvSpPr/>
          <p:nvPr/>
        </p:nvSpPr>
        <p:spPr>
          <a:xfrm>
            <a:off x="11451612" y="5827878"/>
            <a:ext cx="379049" cy="360000"/>
          </a:xfrm>
          <a:prstGeom prst="rect">
            <a:avLst/>
          </a:prstGeom>
          <a:solidFill>
            <a:schemeClr val="bg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 rtl="0"/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DE62014-F04C-495A-964E-6B888D49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549275"/>
            <a:ext cx="11097551" cy="1332000"/>
          </a:xfrm>
        </p:spPr>
        <p:txBody>
          <a:bodyPr vert="horz" wrap="square" lIns="0" tIns="0" rIns="0" bIns="0" rtlCol="0" anchor="t" anchorCtr="0">
            <a:noAutofit/>
          </a:bodyPr>
          <a:lstStyle>
            <a:lvl1pPr>
              <a:defRPr lang="pl-PL" sz="4800" dirty="0"/>
            </a:lvl1pPr>
          </a:lstStyle>
          <a:p>
            <a:pPr lvl="0" rtl="0">
              <a:lnSpc>
                <a:spcPct val="100000"/>
              </a:lnSpc>
            </a:pPr>
            <a:r>
              <a:rPr lang="pl-PL"/>
              <a:t>Kliknij, aby edytować styl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555DF027-E633-44EE-ACA0-C205930A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4" y="1731375"/>
            <a:ext cx="5437186" cy="535354"/>
          </a:xfrm>
        </p:spPr>
        <p:txBody>
          <a:bodyPr rtlCol="0" anchor="b">
            <a:noAutofit/>
          </a:bodyPr>
          <a:lstStyle>
            <a:lvl1pPr marL="0" indent="0">
              <a:buNone/>
              <a:defRPr sz="1400" b="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3">
            <a:extLst>
              <a:ext uri="{FF2B5EF4-FFF2-40B4-BE49-F238E27FC236}">
                <a16:creationId xmlns:a16="http://schemas.microsoft.com/office/drawing/2014/main" id="{9BA4F363-FEEF-4CD2-A18E-17AE8D4851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50863" y="2427370"/>
            <a:ext cx="5429114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34E50F8C-4D64-40FD-AE8C-6A1F3C2A84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12024" y="1731375"/>
            <a:ext cx="5436392" cy="535354"/>
          </a:xfrm>
        </p:spPr>
        <p:txBody>
          <a:bodyPr vert="horz" wrap="square" lIns="0" tIns="0" rIns="0" bIns="0" rtlCol="0" anchor="b">
            <a:noAutofit/>
          </a:bodyPr>
          <a:lstStyle>
            <a:lvl1pPr>
              <a:buNone/>
              <a:defRPr lang="pl-PL" sz="1400" b="0" cap="all" spc="200" baseline="0" dirty="0">
                <a:solidFill>
                  <a:schemeClr val="tx1"/>
                </a:solidFill>
              </a:defRPr>
            </a:lvl1pPr>
          </a:lstStyle>
          <a:p>
            <a:pPr marL="228600" lvl="0" indent="-228600" rtl="0"/>
            <a:r>
              <a:rPr lang="pl-PL"/>
              <a:t>Kliknij, aby edytować style wzorca tekstu</a:t>
            </a:r>
          </a:p>
        </p:txBody>
      </p:sp>
      <p:sp>
        <p:nvSpPr>
          <p:cNvPr id="6" name="Zawartość — symbol zastępczy 5">
            <a:extLst>
              <a:ext uri="{FF2B5EF4-FFF2-40B4-BE49-F238E27FC236}">
                <a16:creationId xmlns:a16="http://schemas.microsoft.com/office/drawing/2014/main" id="{A7AC943E-DB2B-40E0-907F-8EA1404791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12023" y="2427370"/>
            <a:ext cx="5436391" cy="3515555"/>
          </a:xfrm>
        </p:spPr>
        <p:txBody>
          <a:bodyPr rtlCol="0">
            <a:noAutofit/>
          </a:bodyPr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DDCDCD5B-3F26-4AFA-8BD4-E5D8DD2AF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Wtorek, 2 lutego 20XX</a:t>
            </a:r>
          </a:p>
        </p:txBody>
      </p:sp>
      <p:sp>
        <p:nvSpPr>
          <p:cNvPr id="8" name="Stopka — symbol zastępczy 7">
            <a:extLst>
              <a:ext uri="{FF2B5EF4-FFF2-40B4-BE49-F238E27FC236}">
                <a16:creationId xmlns:a16="http://schemas.microsoft.com/office/drawing/2014/main" id="{3D10D1EE-83A0-4FB5-9B25-8A73DE891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>
            <a:noAutofit/>
          </a:bodyPr>
          <a:lstStyle/>
          <a:p>
            <a:pPr rtl="0"/>
            <a:r>
              <a:rPr lang="pl-PL"/>
              <a:t>Przykładowy tekst stopki</a:t>
            </a:r>
          </a:p>
        </p:txBody>
      </p:sp>
      <p:sp>
        <p:nvSpPr>
          <p:cNvPr id="9" name="Numer slajdu — symbol zastępczy 8">
            <a:extLst>
              <a:ext uri="{FF2B5EF4-FFF2-40B4-BE49-F238E27FC236}">
                <a16:creationId xmlns:a16="http://schemas.microsoft.com/office/drawing/2014/main" id="{03031C35-2E5B-491D-85ED-DB42A4FE1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>
            <a:noAutofit/>
          </a:bodyPr>
          <a:lstStyle/>
          <a:p>
            <a:pPr rtl="0"/>
            <a:fld id="{DBA1B0FB-D917-4C8C-928F-313BD683B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70392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A8028302-E866-455D-8898-5362302754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550800"/>
            <a:ext cx="11090275" cy="1333057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100000"/>
              </a:lnSpc>
            </a:pPr>
            <a:r>
              <a:rPr lang="pl-PL" dirty="0"/>
              <a:t>Kliknij, aby edytować styl wzorca tytułu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BC94E72B-F0CF-4BC4-B509-A1C4508BE4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0863" y="2113862"/>
            <a:ext cx="11091600" cy="397896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 rtl="0"/>
            <a:r>
              <a:rPr lang="pl-PL"/>
              <a:t>Kliknij, aby edytować style wzorców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34ACE49D-C22F-4540-AC09-E421D2A2EDB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50863" y="6507212"/>
            <a:ext cx="262890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pl-PL"/>
              <a:t>Wtorek, 2 lutego 20XX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ACD5C3BE-317E-49E8-82B5-C8A7EC9C8A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59150" y="6507212"/>
            <a:ext cx="6379210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r>
              <a:rPr lang="pl-PL"/>
              <a:t>Przykładowy tekst stopki</a:t>
            </a:r>
            <a:endParaRPr lang="pl-PL" dirty="0"/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45574E12-6C16-431F-B2CE-E4B15916BA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948863" y="6507212"/>
            <a:ext cx="1692274" cy="153888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1000">
                <a:solidFill>
                  <a:schemeClr val="tx1">
                    <a:lumMod val="65000"/>
                    <a:alpha val="80000"/>
                  </a:schemeClr>
                </a:solidFill>
              </a:defRPr>
            </a:lvl1pPr>
          </a:lstStyle>
          <a:p>
            <a:pPr rtl="0"/>
            <a:fld id="{DBA1B0FB-D917-4C8C-928F-313BD683BF39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212557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33" r:id="rId3"/>
    <p:sldLayoutId id="2147483687" r:id="rId4"/>
    <p:sldLayoutId id="2147483734" r:id="rId5"/>
    <p:sldLayoutId id="2147483686" r:id="rId6"/>
    <p:sldLayoutId id="2147483696" r:id="rId7"/>
    <p:sldLayoutId id="2147483707" r:id="rId8"/>
    <p:sldLayoutId id="2147483689" r:id="rId9"/>
    <p:sldLayoutId id="2147483697" r:id="rId10"/>
    <p:sldLayoutId id="2147483731" r:id="rId11"/>
    <p:sldLayoutId id="2147483693" r:id="rId12"/>
    <p:sldLayoutId id="2147483685" r:id="rId13"/>
    <p:sldLayoutId id="2147483688" r:id="rId14"/>
    <p:sldLayoutId id="2147483691" r:id="rId15"/>
    <p:sldLayoutId id="2147483692" r:id="rId1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800" kern="1200" dirty="0">
          <a:solidFill>
            <a:schemeClr val="tx1"/>
          </a:solidFill>
          <a:latin typeface="Times New Roman" panose="020206030504050203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spcAft>
          <a:spcPts val="800"/>
        </a:spcAft>
        <a:buFont typeface="Arial" panose="020B0604020202020204" pitchFamily="34" charset="0"/>
        <a:buChar char="•"/>
        <a:defRPr sz="20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spcAft>
          <a:spcPts val="800"/>
        </a:spcAft>
        <a:buFont typeface="Arial" panose="020B0604020202020204" pitchFamily="34" charset="0"/>
        <a:buChar char="•"/>
        <a:defRPr sz="1400" kern="1200">
          <a:solidFill>
            <a:schemeClr val="tx1">
              <a:alpha val="6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2" pos="3840">
          <p15:clr>
            <a:srgbClr val="F26B43"/>
          </p15:clr>
        </p15:guide>
        <p15:guide id="33" orient="horz" pos="2160">
          <p15:clr>
            <a:srgbClr val="F26B43"/>
          </p15:clr>
        </p15:guide>
        <p15:guide id="34" pos="347">
          <p15:clr>
            <a:srgbClr val="F26B43"/>
          </p15:clr>
        </p15:guide>
        <p15:guide id="35" pos="7333">
          <p15:clr>
            <a:srgbClr val="F26B43"/>
          </p15:clr>
        </p15:guide>
        <p15:guide id="36" orient="horz" pos="346">
          <p15:clr>
            <a:srgbClr val="F26B43"/>
          </p15:clr>
        </p15:guide>
        <p15:guide id="37" orient="horz" pos="3974">
          <p15:clr>
            <a:srgbClr val="F26B43"/>
          </p15:clr>
        </p15:guide>
        <p15:guide id="38" pos="824">
          <p15:clr>
            <a:srgbClr val="A4A3A4"/>
          </p15:clr>
        </p15:guide>
        <p15:guide id="39" pos="937">
          <p15:clr>
            <a:srgbClr val="A4A3A4"/>
          </p15:clr>
        </p15:guide>
        <p15:guide id="40" pos="1413">
          <p15:clr>
            <a:srgbClr val="A4A3A4"/>
          </p15:clr>
        </p15:guide>
        <p15:guide id="41" pos="1527">
          <p15:clr>
            <a:srgbClr val="A4A3A4"/>
          </p15:clr>
        </p15:guide>
        <p15:guide id="42" pos="2003">
          <p15:clr>
            <a:srgbClr val="A4A3A4"/>
          </p15:clr>
        </p15:guide>
        <p15:guide id="43" pos="2116">
          <p15:clr>
            <a:srgbClr val="A4A3A4"/>
          </p15:clr>
        </p15:guide>
        <p15:guide id="44" pos="2593">
          <p15:clr>
            <a:srgbClr val="A4A3A4"/>
          </p15:clr>
        </p15:guide>
        <p15:guide id="45" pos="2706">
          <p15:clr>
            <a:srgbClr val="A4A3A4"/>
          </p15:clr>
        </p15:guide>
        <p15:guide id="46" pos="3182">
          <p15:clr>
            <a:srgbClr val="A4A3A4"/>
          </p15:clr>
        </p15:guide>
        <p15:guide id="47" pos="3318">
          <p15:clr>
            <a:srgbClr val="A4A3A4"/>
          </p15:clr>
        </p15:guide>
        <p15:guide id="48" pos="3772">
          <p15:clr>
            <a:srgbClr val="A4A3A4"/>
          </p15:clr>
        </p15:guide>
        <p15:guide id="49" pos="3908">
          <p15:clr>
            <a:srgbClr val="A4A3A4"/>
          </p15:clr>
        </p15:guide>
        <p15:guide id="50" pos="4362">
          <p15:clr>
            <a:srgbClr val="A4A3A4"/>
          </p15:clr>
        </p15:guide>
        <p15:guide id="51" pos="4498">
          <p15:clr>
            <a:srgbClr val="A4A3A4"/>
          </p15:clr>
        </p15:guide>
        <p15:guide id="52" pos="4951">
          <p15:clr>
            <a:srgbClr val="A4A3A4"/>
          </p15:clr>
        </p15:guide>
        <p15:guide id="53" pos="5087">
          <p15:clr>
            <a:srgbClr val="A4A3A4"/>
          </p15:clr>
        </p15:guide>
        <p15:guide id="54" pos="5541">
          <p15:clr>
            <a:srgbClr val="A4A3A4"/>
          </p15:clr>
        </p15:guide>
        <p15:guide id="55" pos="5677">
          <p15:clr>
            <a:srgbClr val="A4A3A4"/>
          </p15:clr>
        </p15:guide>
        <p15:guide id="56" pos="6153">
          <p15:clr>
            <a:srgbClr val="A4A3A4"/>
          </p15:clr>
        </p15:guide>
        <p15:guide id="57" pos="6267">
          <p15:clr>
            <a:srgbClr val="A4A3A4"/>
          </p15:clr>
        </p15:guide>
        <p15:guide id="58" pos="6743">
          <p15:clr>
            <a:srgbClr val="A4A3A4"/>
          </p15:clr>
        </p15:guide>
        <p15:guide id="59" pos="6856">
          <p15:clr>
            <a:srgbClr val="A4A3A4"/>
          </p15:clr>
        </p15:guide>
        <p15:guide id="60" orient="horz" pos="3838">
          <p15:clr>
            <a:srgbClr val="A4A3A4"/>
          </p15:clr>
        </p15:guide>
        <p15:guide id="61" orient="horz" pos="2092">
          <p15:clr>
            <a:srgbClr val="A4A3A4"/>
          </p15:clr>
        </p15:guide>
        <p15:guide id="62" orient="horz" pos="2228">
          <p15:clr>
            <a:srgbClr val="A4A3A4"/>
          </p15:clr>
        </p15:guide>
        <p15:guide id="63" orient="horz" pos="845">
          <p15:clr>
            <a:srgbClr val="A4A3A4"/>
          </p15:clr>
        </p15:guide>
        <p15:guide id="64" orient="horz" pos="958">
          <p15:clr>
            <a:srgbClr val="A4A3A4"/>
          </p15:clr>
        </p15:guide>
        <p15:guide id="65" orient="horz" pos="1480">
          <p15:clr>
            <a:srgbClr val="A4A3A4"/>
          </p15:clr>
        </p15:guide>
        <p15:guide id="66" orient="horz" pos="1593">
          <p15:clr>
            <a:srgbClr val="A4A3A4"/>
          </p15:clr>
        </p15:guide>
        <p15:guide id="67" orient="horz" pos="2727">
          <p15:clr>
            <a:srgbClr val="A4A3A4"/>
          </p15:clr>
        </p15:guide>
        <p15:guide id="68" orient="horz" pos="2840">
          <p15:clr>
            <a:srgbClr val="A4A3A4"/>
          </p15:clr>
        </p15:guide>
        <p15:guide id="69" orient="horz" pos="3339">
          <p15:clr>
            <a:srgbClr val="A4A3A4"/>
          </p15:clr>
        </p15:guide>
        <p15:guide id="70" orient="horz" pos="3475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86E938C-9D94-4B05-979A-D39FFC45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99414" y="1051551"/>
            <a:ext cx="3887786" cy="2384898"/>
          </a:xfrm>
        </p:spPr>
        <p:txBody>
          <a:bodyPr rtlCol="0" anchor="b" anchorCtr="0">
            <a:normAutofit fontScale="90000"/>
          </a:bodyPr>
          <a:lstStyle/>
          <a:p>
            <a:pPr rtl="0"/>
            <a:r>
              <a:rPr lang="pl-PL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Sztuka oświecenia </a:t>
            </a:r>
            <a:br>
              <a:rPr lang="pl-PL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4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 służbie idei oświeceniowych </a:t>
            </a:r>
            <a:endParaRPr lang="pl-PL" dirty="0"/>
          </a:p>
        </p:txBody>
      </p:sp>
      <p:pic>
        <p:nvPicPr>
          <p:cNvPr id="14" name="Obraz — symbol zastępczy 13" descr="Cyfrowe tło punktów danych">
            <a:extLst>
              <a:ext uri="{FF2B5EF4-FFF2-40B4-BE49-F238E27FC236}">
                <a16:creationId xmlns:a16="http://schemas.microsoft.com/office/drawing/2014/main" id="{9A8AD548-922D-4E1D-B19C-5F6E808B816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452360" cy="6858000"/>
          </a:xfr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id="{D9A11267-FC52-4990-8D98-010AFABA554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99413" y="4005470"/>
            <a:ext cx="3565524" cy="1295193"/>
          </a:xfrm>
        </p:spPr>
        <p:txBody>
          <a:bodyPr rtlCol="0">
            <a:normAutofit/>
          </a:bodyPr>
          <a:lstStyle/>
          <a:p>
            <a:r>
              <a:rPr lang="pl-PL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Joseph Wright, </a:t>
            </a:r>
            <a:r>
              <a:rPr lang="pl-PL" sz="20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Model systemu słonecznego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52814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18CDA4B-87D0-4FE2-A8F4-C2D880134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18" y="1123837"/>
            <a:ext cx="3090637" cy="4601183"/>
          </a:xfrm>
        </p:spPr>
        <p:txBody>
          <a:bodyPr rtlCol="0">
            <a:normAutofit/>
          </a:bodyPr>
          <a:lstStyle/>
          <a:p>
            <a:r>
              <a:rPr lang="pl-PL" i="1" dirty="0"/>
              <a:t>Model systemu słonecznego 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91A6CAB-F5FF-35FA-9B41-A6AC0A081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3556" y="145651"/>
            <a:ext cx="5127795" cy="6712349"/>
          </a:xfrm>
        </p:spPr>
        <p:txBody>
          <a:bodyPr>
            <a:normAutofit/>
          </a:bodyPr>
          <a:lstStyle/>
          <a:p>
            <a:pPr algn="just"/>
            <a:r>
              <a:rPr lang="pl-PL" sz="2400" dirty="0"/>
              <a:t>fascynacja potęgą rozumu i rozwój nauk empirycznych </a:t>
            </a:r>
            <a:r>
              <a:rPr lang="pl-PL" sz="2400" dirty="0">
                <a:sym typeface="Wingdings" panose="05000000000000000000" pitchFamily="2" charset="2"/>
              </a:rPr>
              <a:t> w sztuce mamy </a:t>
            </a:r>
            <a:r>
              <a:rPr lang="pl-PL" sz="2400" b="1" dirty="0">
                <a:sym typeface="Wingdings" panose="05000000000000000000" pitchFamily="2" charset="2"/>
              </a:rPr>
              <a:t>tematykę święcką</a:t>
            </a:r>
          </a:p>
          <a:p>
            <a:pPr algn="just"/>
            <a:r>
              <a:rPr lang="pl-PL" sz="2400" dirty="0">
                <a:sym typeface="Wingdings" panose="05000000000000000000" pitchFamily="2" charset="2"/>
              </a:rPr>
              <a:t>2. poł. XVIII w. -&gt; dzieła o tematyce historycznej, mitologicznej, nawiązujące do ważnych wydarzeń współczesnych</a:t>
            </a:r>
          </a:p>
          <a:p>
            <a:pPr algn="just"/>
            <a:r>
              <a:rPr lang="pl-PL" sz="2400" dirty="0">
                <a:sym typeface="Wingdings" panose="05000000000000000000" pitchFamily="2" charset="2"/>
              </a:rPr>
              <a:t>inspiracją do powstania obrazu były </a:t>
            </a:r>
            <a:r>
              <a:rPr lang="pl-PL" sz="2400" b="1" dirty="0">
                <a:sym typeface="Wingdings" panose="05000000000000000000" pitchFamily="2" charset="2"/>
              </a:rPr>
              <a:t>popularne wykłady publiczne i pokazy naukowe </a:t>
            </a:r>
            <a:r>
              <a:rPr lang="pl-PL" sz="2400" dirty="0">
                <a:sym typeface="Wingdings" panose="05000000000000000000" pitchFamily="2" charset="2"/>
              </a:rPr>
              <a:t>z użyciem instrumentów i urządzeń, gromadzące zróżnicowaną społecznie publiczność</a:t>
            </a:r>
          </a:p>
          <a:p>
            <a:pPr algn="just"/>
            <a:r>
              <a:rPr lang="pl-PL" sz="2400" dirty="0">
                <a:sym typeface="Wingdings" panose="05000000000000000000" pitchFamily="2" charset="2"/>
              </a:rPr>
              <a:t>1762 r. w Derby, rodzinnym mieście Wrighta, wykłady prowadził James Ferguson; tematyka: optyka, mechanika</a:t>
            </a:r>
            <a:endParaRPr lang="pl-PL" sz="2400" dirty="0"/>
          </a:p>
        </p:txBody>
      </p:sp>
      <p:pic>
        <p:nvPicPr>
          <p:cNvPr id="6" name="Obraz 5" descr="Obraz zawierający Ludzka twarz, portret, ubrania, obraz&#10;&#10;Opis wygenerowany automatycznie">
            <a:extLst>
              <a:ext uri="{FF2B5EF4-FFF2-40B4-BE49-F238E27FC236}">
                <a16:creationId xmlns:a16="http://schemas.microsoft.com/office/drawing/2014/main" id="{5E0EEF17-27B6-744F-09F8-0186482AA9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4507" y="1345485"/>
            <a:ext cx="3489887" cy="4167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271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E77A108-1221-C920-0A59-7AE869561B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4C09E4C-2CBF-9C00-7534-3A9BBD9CF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8475" y="-4572"/>
            <a:ext cx="91535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F70F237F-6753-0787-4E19-865713D90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96029"/>
            <a:ext cx="3038475" cy="2656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4227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B01B0C-D05B-BCB8-EF23-96DD39B947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Co widzę i jak rozumiem to, co widzę?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FF43927-98CD-DE43-06D1-974159986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notujący mężczyzna – przyjaciel malarza, matematyk i artysta, Peter Perez </a:t>
            </a:r>
            <a:r>
              <a:rPr lang="pl-PL" dirty="0" err="1"/>
              <a:t>Burdett</a:t>
            </a:r>
            <a:endParaRPr lang="pl-PL" dirty="0"/>
          </a:p>
          <a:p>
            <a:r>
              <a:rPr lang="pl-PL" dirty="0"/>
              <a:t>wykładowca – prawdopodobnie Izaak Newton</a:t>
            </a:r>
          </a:p>
          <a:p>
            <a:r>
              <a:rPr lang="pl-PL" dirty="0"/>
              <a:t>wykładowca demonstruje mechanizm ruchu planet wokół Słońca za pomocą </a:t>
            </a:r>
            <a:r>
              <a:rPr lang="pl-PL" dirty="0" err="1"/>
              <a:t>orrery</a:t>
            </a:r>
            <a:endParaRPr lang="pl-PL" dirty="0"/>
          </a:p>
          <a:p>
            <a:r>
              <a:rPr lang="pl-PL" dirty="0"/>
              <a:t>źródło światła, zasłonięte ramieniem chłopca, odtwarza promienie słoneczne</a:t>
            </a:r>
          </a:p>
          <a:p>
            <a:r>
              <a:rPr lang="pl-PL" dirty="0"/>
              <a:t>dziewczynka wskazuje Saturn, cień księżyca rzucony na jego powierzchnie sugeruje, że przedmiotem wkładu były </a:t>
            </a:r>
            <a:r>
              <a:rPr lang="pl-PL" b="1" dirty="0"/>
              <a:t>przyczyny i skutki zaćmienia</a:t>
            </a:r>
          </a:p>
          <a:p>
            <a:r>
              <a:rPr lang="pl-PL" dirty="0"/>
              <a:t>centrum: lampa naftowa i światło -&gt; nawiązanie do dzieł przedstawiających adorację Dzieciątka -&gt; </a:t>
            </a:r>
            <a:r>
              <a:rPr lang="pl-PL" b="1" dirty="0"/>
              <a:t>połączenie sakralności z nauką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77938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B46DFD-AF79-87B2-4929-E1591C024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9351" y="102638"/>
            <a:ext cx="6770201" cy="2234774"/>
          </a:xfrm>
        </p:spPr>
        <p:txBody>
          <a:bodyPr>
            <a:normAutofit fontScale="85000" lnSpcReduction="20000"/>
          </a:bodyPr>
          <a:lstStyle/>
          <a:p>
            <a:r>
              <a:rPr lang="pl-PL" dirty="0"/>
              <a:t>spadkobierca Caravaggia w dziedzinie przedstawiania specjalnych efektów świetlnych</a:t>
            </a:r>
          </a:p>
          <a:p>
            <a:r>
              <a:rPr lang="pl-PL" dirty="0"/>
              <a:t>stosował chiaroscuro (technikę, którą artyści barokowi używali przy prezentowaniu scen religijnych, kładącą nacisk na różnice w natężeniu światła)</a:t>
            </a:r>
          </a:p>
          <a:p>
            <a:r>
              <a:rPr lang="pl-PL" dirty="0"/>
              <a:t>tematem jego zainteresowań były osiągnięcia naukowe; jako pierwszy wprowadził tematykę przemysłową do sztuki</a:t>
            </a:r>
          </a:p>
        </p:txBody>
      </p:sp>
      <p:pic>
        <p:nvPicPr>
          <p:cNvPr id="5122" name="Picture 2" descr="undefined">
            <a:extLst>
              <a:ext uri="{FF2B5EF4-FFF2-40B4-BE49-F238E27FC236}">
                <a16:creationId xmlns:a16="http://schemas.microsoft.com/office/drawing/2014/main" id="{D1B30739-E5F7-4CAD-DD96-D8119FA6D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117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04737100-BE02-68AA-B4C7-3BE4934D2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3985" y="2337412"/>
            <a:ext cx="6021525" cy="4511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32664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A69C89-A299-F40D-D8BB-374546309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0FD9BB4-BB71-109E-BEA5-D528855D0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E417FBC2-2254-77E9-636B-532883343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86" y="746449"/>
            <a:ext cx="11130800" cy="5350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1089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C356F24-4B05-006D-0BC4-D7B6C27035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Zadania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5DBD7E8-B0B3-7939-334A-2533527D1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Opisz postaci znajdujące się na obrazie. </a:t>
            </a:r>
          </a:p>
          <a:p>
            <a:r>
              <a:rPr lang="pl-PL" dirty="0"/>
              <a:t>Jakie emocje można odczytać z twarzy przedstawionych osób? Które gesty i czynności podkreślają ich odczucia? </a:t>
            </a:r>
          </a:p>
          <a:p>
            <a:r>
              <a:rPr lang="pl-PL" dirty="0"/>
              <a:t>Które elementy sceny zostały wyeksponowane i w jaki sposób? W odpowiedzi zwróć uwagę na operowanie przez artystę światłem. </a:t>
            </a:r>
          </a:p>
          <a:p>
            <a:r>
              <a:rPr lang="pl-PL" dirty="0"/>
              <a:t>Jak można odczytać kontrastowe zestawienie ciemności ze światłem na obrazie? Odpowiedź uzasadnij, odwołując się do wieloznaczności nazwy epoki i jej ideałów.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34703289"/>
      </p:ext>
    </p:extLst>
  </p:cSld>
  <p:clrMapOvr>
    <a:masterClrMapping/>
  </p:clrMapOvr>
</p:sld>
</file>

<file path=ppt/theme/theme1.xml><?xml version="1.0" encoding="utf-8"?>
<a:theme xmlns:a="http://schemas.openxmlformats.org/drawingml/2006/main" name="3DFloatVTI">
  <a:themeElements>
    <a:clrScheme name="Float">
      <a:dk1>
        <a:sysClr val="windowText" lastClr="000000"/>
      </a:dk1>
      <a:lt1>
        <a:sysClr val="window" lastClr="FFFFFF"/>
      </a:lt1>
      <a:dk2>
        <a:srgbClr val="1B192E"/>
      </a:dk2>
      <a:lt2>
        <a:srgbClr val="EAE5EB"/>
      </a:lt2>
      <a:accent1>
        <a:srgbClr val="13BE89"/>
      </a:accent1>
      <a:accent2>
        <a:srgbClr val="12B1BF"/>
      </a:accent2>
      <a:accent3>
        <a:srgbClr val="D40AA8"/>
      </a:accent3>
      <a:accent4>
        <a:srgbClr val="B86E62"/>
      </a:accent4>
      <a:accent5>
        <a:srgbClr val="A3A3C1"/>
      </a:accent5>
      <a:accent6>
        <a:srgbClr val="37335B"/>
      </a:accent6>
      <a:hlink>
        <a:srgbClr val="0066FF"/>
      </a:hlink>
      <a:folHlink>
        <a:srgbClr val="666699"/>
      </a:folHlink>
    </a:clrScheme>
    <a:fontScheme name="Float">
      <a:majorFont>
        <a:latin typeface="Walbaum Display"/>
        <a:ea typeface=""/>
        <a:cs typeface=""/>
      </a:majorFont>
      <a:minorFont>
        <a:latin typeface="Gill Sans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4441.tgt.Office_50301113_TF33713516_Win32_OJ112196127" id="{13F340DD-E820-4A45-AE8D-F68A3FDA2EBD}" vid="{E10BDB70-DE34-4756-8F2F-575C338F3077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0811A92-D464-4AC4-A396-BA73B10CEE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904751AB-E840-446F-8D49-E697067EC8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4876F9-7AE1-498D-B8FE-1E3AD703D2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Projekt Pływające 3D</Template>
  <TotalTime>20</TotalTime>
  <Words>292</Words>
  <Application>Microsoft Office PowerPoint</Application>
  <PresentationFormat>Panoramiczny</PresentationFormat>
  <Paragraphs>25</Paragraphs>
  <Slides>7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7</vt:i4>
      </vt:variant>
    </vt:vector>
  </HeadingPairs>
  <TitlesOfParts>
    <vt:vector size="13" baseType="lpstr">
      <vt:lpstr>Arial</vt:lpstr>
      <vt:lpstr>Calibri</vt:lpstr>
      <vt:lpstr>Gill Sans MT</vt:lpstr>
      <vt:lpstr>Times New Roman</vt:lpstr>
      <vt:lpstr>Wingdings</vt:lpstr>
      <vt:lpstr>3DFloatVTI</vt:lpstr>
      <vt:lpstr>Sztuka oświecenia  w służbie idei oświeceniowych </vt:lpstr>
      <vt:lpstr>Model systemu słonecznego </vt:lpstr>
      <vt:lpstr>Prezentacja programu PowerPoint</vt:lpstr>
      <vt:lpstr>Co widzę i jak rozumiem to, co widzę?</vt:lpstr>
      <vt:lpstr>Prezentacja programu PowerPoint</vt:lpstr>
      <vt:lpstr>Prezentacja programu PowerPoint</vt:lpstr>
      <vt:lpstr>Zadania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6</cp:revision>
  <dcterms:created xsi:type="dcterms:W3CDTF">2024-10-19T08:40:57Z</dcterms:created>
  <dcterms:modified xsi:type="dcterms:W3CDTF">2024-10-19T09:01:09Z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