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0"/>
  </p:notesMasterIdLst>
  <p:handoutMasterIdLst>
    <p:handoutMasterId r:id="rId11"/>
  </p:handoutMasterIdLst>
  <p:sldIdLst>
    <p:sldId id="298" r:id="rId4"/>
    <p:sldId id="299" r:id="rId5"/>
    <p:sldId id="296" r:id="rId6"/>
    <p:sldId id="300" r:id="rId7"/>
    <p:sldId id="301" r:id="rId8"/>
    <p:sldId id="302" r:id="rId9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74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05F6F8-5FA6-46DF-BB02-F43ECCC7D95B}" type="datetime1">
              <a:rPr lang="pl-PL" smtClean="0"/>
              <a:t>17.04.2025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65CE9-30C1-43D6-8A95-9B0D502EF4C4}" type="datetime1">
              <a:rPr lang="pl-PL" smtClean="0"/>
              <a:pPr/>
              <a:t>17.04.2025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7513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4666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100" b="1" spc="-300" dirty="0"/>
            </a:lvl1pPr>
          </a:lstStyle>
          <a:p>
            <a:pPr lvl="0" algn="r" rtl="0"/>
            <a:r>
              <a:rPr lang="pl-PL" dirty="0"/>
              <a:t>Kliknij, aby edytować 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Tekst — symbol zastępczy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Tekst — symbol zastępczy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Tekst — symbol zastępczy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Tekst — symbol zastępczy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7" name="Tekst — symbol zastępczy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opka — symbol zastępczy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dirty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odział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</a:t>
            </a:r>
            <a:br>
              <a:rPr lang="pl-PL" dirty="0"/>
            </a:br>
            <a:r>
              <a:rPr lang="pl-PL" dirty="0"/>
              <a:t>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100" b="1" spc="-300" dirty="0"/>
            </a:lvl1pPr>
          </a:lstStyle>
          <a:p>
            <a:pPr lvl="0" algn="r" rtl="0"/>
            <a:r>
              <a:rPr lang="pl-PL" dirty="0"/>
              <a:t>Kliknij, aby edytować podział sekcji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dirty="0"/>
              <a:t>Kliknij, aby edytować styl wzorca podtytułu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odziału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</a:t>
            </a:r>
            <a:br>
              <a:rPr lang="pl-PL" dirty="0"/>
            </a:br>
            <a:r>
              <a:rPr lang="pl-PL" dirty="0"/>
              <a:t>własne zdjęcie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1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l-PL" dirty="0"/>
              <a:t>Kliknij, aby edytować podział sekcji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dirty="0"/>
              <a:t>Kliknij, aby edytować styl wzorca podtytułu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tekstu — ukła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1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Edytuj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tekstu — ukł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lnSpc>
                <a:spcPct val="90000"/>
              </a:lnSpc>
              <a:defRPr sz="41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Symbol zastępczy po lewej stronie porównani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po lewej stronie porównani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Tekst — symbol zastępczy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że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dirty="0"/>
              <a:t>Wprowadź podpis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dirty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ękujemy!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5400" b="1" spc="-300" dirty="0"/>
            </a:lvl1pPr>
          </a:lstStyle>
          <a:p>
            <a:pPr lvl="0" algn="r" rtl="0"/>
            <a:r>
              <a:rPr lang="pl-PL" dirty="0"/>
              <a:t>Dziękujemy!</a:t>
            </a:r>
          </a:p>
        </p:txBody>
      </p:sp>
      <p:sp>
        <p:nvSpPr>
          <p:cNvPr id="9" name="Tekst — symbol zastępczy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0" name="Tekst — symbol zastępczy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Numer telefonu</a:t>
            </a:r>
          </a:p>
        </p:txBody>
      </p:sp>
      <p:sp>
        <p:nvSpPr>
          <p:cNvPr id="11" name="Tekst — symbol zastępczy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Adres e-mail lub </a:t>
            </a:r>
            <a:r>
              <a:rPr lang="pl-PL" dirty="0" err="1"/>
              <a:t>nick</a:t>
            </a:r>
            <a:r>
              <a:rPr lang="pl-PL" dirty="0"/>
              <a:t> w sieci społecznościowej</a:t>
            </a:r>
          </a:p>
        </p:txBody>
      </p:sp>
      <p:sp>
        <p:nvSpPr>
          <p:cNvPr id="12" name="Tekst — symbol zastępczy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Witryna internetowa firmy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pl-PL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pl-PL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pl-PL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pl-PL" sz="1200" b="0" i="0" spc="14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— symbol zastępczy 11" descr="Ręce schodzące się razem w kółku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017AED0-1EF9-043B-8084-91BDD37C6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89855"/>
            <a:ext cx="12192000" cy="191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BF41B72D-EC90-E97E-4CA6-1DC7683E18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699500" cy="6371351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2BB984-BE88-5DEA-5013-30CB3DF5D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/>
              <a:t>Dodaj stopkę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62AC10-54AD-26A8-3EEC-11ACDCA16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 rtl="0"/>
              <a:t>2</a:t>
            </a:fld>
            <a:endParaRPr lang="pl-P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B222B34-1B85-7B5A-22D2-E0F066B84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9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E030F93-8E34-A43B-D630-BB40F7406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546" y="1657978"/>
            <a:ext cx="2926453" cy="520002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0AA4871-00FE-7022-6367-5846B61CC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819" y="-54649"/>
            <a:ext cx="1790180" cy="171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1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raz — symbol zastępczy 31" descr="klaszczące ręce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0B5A1EB6-5854-AA6E-EF4F-CD2C0F799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932" y="3647627"/>
            <a:ext cx="10517068" cy="32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57A3E21-2288-B624-BF6A-65D145C59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73208" y="1"/>
            <a:ext cx="2618792" cy="4148792"/>
          </a:xfrm>
        </p:spPr>
        <p:txBody>
          <a:bodyPr/>
          <a:lstStyle/>
          <a:p>
            <a:r>
              <a:rPr lang="pl-PL" dirty="0"/>
              <a:t>Opis obrazu – </a:t>
            </a:r>
            <a:br>
              <a:rPr lang="pl-PL" dirty="0"/>
            </a:br>
            <a:r>
              <a:rPr lang="pl-PL" dirty="0"/>
              <a:t>co widzę i jak rozumiem to, co widzę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345DF8D-61CA-5E9D-DF1B-42460AEAB1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73206" y="4148860"/>
            <a:ext cx="2618793" cy="270914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AE8011-2073-4EE8-0627-5D5753027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 rtl="0"/>
              <a:t>4</a:t>
            </a:fld>
            <a:endParaRPr lang="pl-PL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B3963970-9D28-9AB9-7F79-207236402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0"/>
            <a:ext cx="927735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E67F4521-2D5B-7941-DE07-7AAAA5227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3430"/>
            <a:ext cx="111061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62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68965E54-E299-EAD7-FD9D-7D50EF5482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DA547B-3B20-1DBC-D1B6-B4449FA2B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/>
              <a:t>Dodaj stopkę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52BF8C0-3372-3919-48C8-09AB0E5B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 rtl="0"/>
              <a:t>5</a:t>
            </a:fld>
            <a:endParaRPr lang="pl-PL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8DFAEF3-189B-700E-FF2A-EF0827A09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008659" cy="680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278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BA01F45A-E56D-2179-1C9A-84580DB579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B976E-1836-8BD3-4071-6DD58DD2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/>
              <a:t>Dodaj stopkę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AE6D68-68E4-33D9-68F3-85112717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 rtl="0"/>
              <a:t>6</a:t>
            </a:fld>
            <a:endParaRPr lang="pl-PL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27303F9-83BE-6B3A-5C04-CE0BF0C1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3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EB1B3B3-05DE-78F4-C91E-11BA61CFF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780" y="2878038"/>
            <a:ext cx="2553808" cy="397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3420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414_TF16411250.potx" id="{482CC0A0-17F1-49AD-8E7D-4F8D32618043}" vid="{C0060354-2FDD-402D-95A0-9400E98DA428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{2E8E8B70-8224-4261-8437-DAAC10AE1C48}tf16411250_win32</Template>
  <TotalTime>8</TotalTime>
  <Words>25</Words>
  <Application>Microsoft Office PowerPoint</Application>
  <PresentationFormat>Panoramiczny</PresentationFormat>
  <Paragraphs>10</Paragraphs>
  <Slides>6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Candara</vt:lpstr>
      <vt:lpstr>Corbel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Opis obrazu –  co widzę i jak rozumiem to, co widzę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</cp:revision>
  <dcterms:created xsi:type="dcterms:W3CDTF">2025-04-17T10:44:23Z</dcterms:created>
  <dcterms:modified xsi:type="dcterms:W3CDTF">2025-04-17T10:52:38Z</dcterms:modified>
</cp:coreProperties>
</file>