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8" r:id="rId3"/>
    <p:sldId id="257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1812" y="9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1/16/2019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1/16/2019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1/16/2019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1/16/2019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1/16/2019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1/16/2019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1/16/2019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Praca o charakterze argumentacyjnym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7573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29668" y="1123837"/>
            <a:ext cx="7315200" cy="5120640"/>
          </a:xfrm>
        </p:spPr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6448"/>
            <a:ext cx="6296003" cy="6315959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0068" y="0"/>
            <a:ext cx="61219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145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383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269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134" y="0"/>
            <a:ext cx="70997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230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Jak?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6753" y="4628057"/>
            <a:ext cx="8315247" cy="219392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1362" y="26874"/>
            <a:ext cx="6238875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612039"/>
      </p:ext>
    </p:extLst>
  </p:cSld>
  <p:clrMapOvr>
    <a:masterClrMapping/>
  </p:clrMapOvr>
</p:sld>
</file>

<file path=ppt/theme/theme1.xml><?xml version="1.0" encoding="utf-8"?>
<a:theme xmlns:a="http://schemas.openxmlformats.org/drawingml/2006/main" name="Ramka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Ramka</Template>
  <TotalTime>13</TotalTime>
  <Words>6</Words>
  <Application>Microsoft Office PowerPoint</Application>
  <PresentationFormat>Panoramiczny</PresentationFormat>
  <Paragraphs>2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8" baseType="lpstr">
      <vt:lpstr>Corbel</vt:lpstr>
      <vt:lpstr>Wingdings 2</vt:lpstr>
      <vt:lpstr>Ramka</vt:lpstr>
      <vt:lpstr>Praca o charakterze argumentacyjnym</vt:lpstr>
      <vt:lpstr>Prezentacja programu PowerPoint</vt:lpstr>
      <vt:lpstr>Prezentacja programu PowerPoint</vt:lpstr>
      <vt:lpstr>Prezentacja programu PowerPoint</vt:lpstr>
      <vt:lpstr>Jak?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Praca o charakterze argumentacyjnym</dc:title>
  <dc:creator>Nauczyciel</dc:creator>
  <cp:lastModifiedBy>Nauczyciel</cp:lastModifiedBy>
  <cp:revision>2</cp:revision>
  <dcterms:created xsi:type="dcterms:W3CDTF">2019-01-16T10:14:40Z</dcterms:created>
  <dcterms:modified xsi:type="dcterms:W3CDTF">2019-01-16T10:27:51Z</dcterms:modified>
</cp:coreProperties>
</file>