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9"/>
  </p:notesMasterIdLst>
  <p:handoutMasterIdLst>
    <p:handoutMasterId r:id="rId30"/>
  </p:handoutMasterIdLst>
  <p:sldIdLst>
    <p:sldId id="262" r:id="rId2"/>
    <p:sldId id="265" r:id="rId3"/>
    <p:sldId id="264" r:id="rId4"/>
    <p:sldId id="266" r:id="rId5"/>
    <p:sldId id="267" r:id="rId6"/>
    <p:sldId id="258" r:id="rId7"/>
    <p:sldId id="268" r:id="rId8"/>
    <p:sldId id="269" r:id="rId9"/>
    <p:sldId id="270" r:id="rId10"/>
    <p:sldId id="331" r:id="rId11"/>
    <p:sldId id="272" r:id="rId12"/>
    <p:sldId id="263" r:id="rId13"/>
    <p:sldId id="273" r:id="rId14"/>
    <p:sldId id="274" r:id="rId15"/>
    <p:sldId id="275" r:id="rId16"/>
    <p:sldId id="332" r:id="rId17"/>
    <p:sldId id="277" r:id="rId18"/>
    <p:sldId id="280" r:id="rId19"/>
    <p:sldId id="276" r:id="rId20"/>
    <p:sldId id="278" r:id="rId21"/>
    <p:sldId id="333" r:id="rId22"/>
    <p:sldId id="281" r:id="rId23"/>
    <p:sldId id="282" r:id="rId24"/>
    <p:sldId id="334" r:id="rId25"/>
    <p:sldId id="283" r:id="rId26"/>
    <p:sldId id="330" r:id="rId27"/>
    <p:sldId id="284" r:id="rId28"/>
  </p:sldIdLst>
  <p:sldSz cx="12188825" cy="68580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321">
          <p15:clr>
            <a:srgbClr val="A4A3A4"/>
          </p15:clr>
        </p15:guide>
        <p15:guide id="5" pos="3839">
          <p15:clr>
            <a:srgbClr val="A4A3A4"/>
          </p15:clr>
        </p15:guide>
        <p15:guide id="6" pos="1007">
          <p15:clr>
            <a:srgbClr val="A4A3A4"/>
          </p15:clr>
        </p15:guide>
        <p15:guide id="7" pos="717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CF1AB2-1976-4502-BF36-3FF5EA218861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howGuides="1">
      <p:cViewPr varScale="1">
        <p:scale>
          <a:sx n="78" d="100"/>
          <a:sy n="78" d="100"/>
        </p:scale>
        <p:origin x="878" y="62"/>
      </p:cViewPr>
      <p:guideLst>
        <p:guide orient="horz" pos="2160"/>
        <p:guide orient="horz" pos="1008"/>
        <p:guide orient="horz" pos="3888"/>
        <p:guide orient="horz" pos="321"/>
        <p:guide pos="3839"/>
        <p:guide pos="1007"/>
        <p:guide pos="7173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97" d="100"/>
          <a:sy n="97" d="100"/>
        </p:scale>
        <p:origin x="2784" y="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dirty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14F47C8-2212-4C87-BD54-8A3C9315AB94}" type="datetime1">
              <a:rPr lang="pl-PL" smtClean="0"/>
              <a:t>23.03.2025</a:t>
            </a:fld>
            <a:endParaRPr lang="pl-PL" dirty="0"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dirty="0"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4360E59-1627-4404-ACC5-51C744AB0F27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162254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endParaRPr lang="pl-PL" dirty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1542B594-F487-4F76-BDD5-DE50A7AB27D2}" type="datetime1">
              <a:rPr lang="pl-PL" smtClean="0"/>
              <a:pPr/>
              <a:t>23.03.2025</a:t>
            </a:fld>
            <a:endParaRPr lang="pl-PL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l-PL" dirty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-PL" noProof="0" dirty="0"/>
              <a:t>Kliknij, aby edytować style wzorców tekstu</a:t>
            </a:r>
          </a:p>
          <a:p>
            <a:pPr lvl="1" rtl="0"/>
            <a:r>
              <a:rPr lang="pl-PL" noProof="0" dirty="0"/>
              <a:t>Drugi poziom</a:t>
            </a:r>
          </a:p>
          <a:p>
            <a:pPr lvl="2" rtl="0"/>
            <a:r>
              <a:rPr lang="pl-PL" noProof="0" dirty="0"/>
              <a:t>Trzeci poziom</a:t>
            </a:r>
          </a:p>
          <a:p>
            <a:pPr lvl="3" rtl="0"/>
            <a:r>
              <a:rPr lang="pl-PL" noProof="0" dirty="0"/>
              <a:t>Czwarty poziom</a:t>
            </a:r>
          </a:p>
          <a:p>
            <a:pPr lvl="4" rtl="0"/>
            <a:r>
              <a:rPr lang="pl-PL" noProof="0" dirty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endParaRPr lang="pl-PL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841221E5-7225-48EB-A4EE-420E7BFCF705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56669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pl-PL" smtClean="0"/>
              <a:pPr rtl="0"/>
              <a:t>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184025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pl-PL" smtClean="0"/>
              <a:pPr rtl="0"/>
              <a:t>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826082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41221E5-7225-48EB-A4EE-420E7BFCF705}" type="slidenum">
              <a:rPr lang="pl-PL" smtClean="0"/>
              <a:pPr rtl="0"/>
              <a:t>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965326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41221E5-7225-48EB-A4EE-420E7BFCF705}" type="slidenum">
              <a:rPr lang="pl-PL" smtClean="0"/>
              <a:pPr rtl="0"/>
              <a:t>11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06169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428669" y="1600200"/>
            <a:ext cx="8329031" cy="2680127"/>
          </a:xfrm>
        </p:spPr>
        <p:txBody>
          <a:bodyPr rtlCol="0">
            <a:noAutofit/>
          </a:bodyPr>
          <a:lstStyle>
            <a:lvl1pPr>
              <a:defRPr sz="5400"/>
            </a:lvl1pPr>
          </a:lstStyle>
          <a:p>
            <a:pPr rtl="0"/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428669" y="4344915"/>
            <a:ext cx="7516442" cy="1116085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3200" b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>
          <a:xfrm>
            <a:off x="4699025" y="6356351"/>
            <a:ext cx="1218883" cy="365125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45907BD-6945-456B-A948-B5A3455970D8}" type="datetime1">
              <a:rPr lang="pl-PL" smtClean="0"/>
              <a:pPr/>
              <a:t>23.03.2025</a:t>
            </a:fld>
            <a:endParaRPr lang="pl-PL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>
          <a:xfrm>
            <a:off x="6114708" y="6356351"/>
            <a:ext cx="3974065" cy="365125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pl-PL" dirty="0"/>
              <a:t>Dodaj stopkę</a:t>
            </a:r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>
          <a:xfrm>
            <a:off x="10285571" y="6356351"/>
            <a:ext cx="609441" cy="365125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7DC1BBB0-96F0-4077-A278-0F3FB5C104D3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6247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D1E726F-4BC7-4ACC-95BC-22D4378BD032}" type="datetime1">
              <a:rPr lang="pl-PL" smtClean="0"/>
              <a:pPr/>
              <a:t>23.03.2025</a:t>
            </a:fld>
            <a:endParaRPr lang="pl-PL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76012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9599612" y="685800"/>
            <a:ext cx="1787526" cy="5486400"/>
          </a:xfrm>
        </p:spPr>
        <p:txBody>
          <a:bodyPr vert="eaVert" rtlCol="0"/>
          <a:lstStyle/>
          <a:p>
            <a:pPr rtl="0"/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/>
          </p:nvPr>
        </p:nvSpPr>
        <p:spPr>
          <a:xfrm>
            <a:off x="1598613" y="685800"/>
            <a:ext cx="7848599" cy="5486400"/>
          </a:xfrm>
        </p:spPr>
        <p:txBody>
          <a:bodyPr vert="eaVert"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072B748-D303-4747-B8D0-7CAA1FF9BA1C}" type="datetime1">
              <a:rPr lang="pl-PL" smtClean="0"/>
              <a:pPr/>
              <a:t>23.03.2025</a:t>
            </a:fld>
            <a:endParaRPr lang="pl-PL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15014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orzyści z produk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raz — symbol zastępczy 8">
            <a:extLst>
              <a:ext uri="{FF2B5EF4-FFF2-40B4-BE49-F238E27FC236}">
                <a16:creationId xmlns:a16="http://schemas.microsoft.com/office/drawing/2014/main" id="{E090415B-A73D-4D17-B5FA-F442D6C0EB2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88825" cy="34290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pl-PL" noProof="0"/>
              <a:t>Kliknij, aby dodać zdjęcie</a:t>
            </a:r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AB9CB337-B3D4-443D-99C2-B7AE9EB5D2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258" y="-136525"/>
            <a:ext cx="4978476" cy="6858000"/>
          </a:xfrm>
          <a:prstGeom prst="rect">
            <a:avLst/>
          </a:prstGeom>
          <a:solidFill>
            <a:schemeClr val="accent2">
              <a:alpha val="92000"/>
            </a:schemeClr>
          </a:solidFill>
        </p:spPr>
        <p:txBody>
          <a:bodyPr tIns="3246120" rtlCol="0" anchor="ctr"/>
          <a:lstStyle>
            <a:lvl1pPr algn="ctr">
              <a:defRPr sz="2399" b="1" cap="all" spc="10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rtl="0"/>
            <a:r>
              <a:rPr lang="pl-PL" noProof="0"/>
              <a:t>Dodaj tytuł</a:t>
            </a:r>
          </a:p>
        </p:txBody>
      </p:sp>
      <p:sp>
        <p:nvSpPr>
          <p:cNvPr id="8" name="Data — symbol zastępczy 3">
            <a:extLst>
              <a:ext uri="{FF2B5EF4-FFF2-40B4-BE49-F238E27FC236}">
                <a16:creationId xmlns:a16="http://schemas.microsoft.com/office/drawing/2014/main" id="{C9AB6E92-BF31-4AA5-B407-78E1D7795A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7982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1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r>
              <a:rPr lang="pl-PL" noProof="0"/>
              <a:t>20XX</a:t>
            </a:r>
          </a:p>
        </p:txBody>
      </p:sp>
      <p:sp>
        <p:nvSpPr>
          <p:cNvPr id="9" name="Stopka — symbol zastępczy 4">
            <a:extLst>
              <a:ext uri="{FF2B5EF4-FFF2-40B4-BE49-F238E27FC236}">
                <a16:creationId xmlns:a16="http://schemas.microsoft.com/office/drawing/2014/main" id="{3803124F-8B71-4805-8DBD-A3AB3ED434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7549" y="6356351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pl-PL" noProof="0"/>
              <a:t>Prezentacja</a:t>
            </a:r>
            <a:endParaRPr lang="pl-PL" noProof="0">
              <a:latin typeface="Calibri" panose="020F0502020204030204" pitchFamily="34" charset="0"/>
            </a:endParaRPr>
          </a:p>
        </p:txBody>
      </p:sp>
      <p:sp>
        <p:nvSpPr>
          <p:cNvPr id="10" name="Numer slajdu — symbol zastępczy 5">
            <a:extLst>
              <a:ext uri="{FF2B5EF4-FFF2-40B4-BE49-F238E27FC236}">
                <a16:creationId xmlns:a16="http://schemas.microsoft.com/office/drawing/2014/main" id="{99A9D64C-A9E2-4148-B514-933547C5B9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08357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pc="1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rtl="0"/>
            <a:fld id="{EA87306C-81BA-4795-A5CA-9392456A8C1E}" type="slidenum">
              <a:rPr lang="pl-PL" noProof="0" smtClean="0"/>
              <a:pPr/>
              <a:t>‹#›</a:t>
            </a:fld>
            <a:endParaRPr lang="pl-PL" noProof="0"/>
          </a:p>
        </p:txBody>
      </p:sp>
      <p:sp>
        <p:nvSpPr>
          <p:cNvPr id="15" name="Tekst — symbol zastępczy 10">
            <a:extLst>
              <a:ext uri="{FF2B5EF4-FFF2-40B4-BE49-F238E27FC236}">
                <a16:creationId xmlns:a16="http://schemas.microsoft.com/office/drawing/2014/main" id="{4218B468-C542-4326-86FA-43DF3A4F3D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742079" y="3972254"/>
            <a:ext cx="5857894" cy="1769419"/>
          </a:xfrm>
          <a:prstGeom prst="rect">
            <a:avLst/>
          </a:prstGeom>
        </p:spPr>
        <p:txBody>
          <a:bodyPr rtlCol="0" anchor="ctr"/>
          <a:lstStyle>
            <a:lvl1pPr marL="0" indent="0" algn="l">
              <a:lnSpc>
                <a:spcPct val="200000"/>
              </a:lnSpc>
              <a:spcBef>
                <a:spcPts val="0"/>
              </a:spcBef>
              <a:buNone/>
              <a:defRPr sz="1799" cap="none" spc="1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pl-PL" noProof="0"/>
              <a:t>Kliknij, aby dodać podtytuł</a:t>
            </a:r>
          </a:p>
        </p:txBody>
      </p:sp>
    </p:spTree>
    <p:extLst>
      <p:ext uri="{BB962C8B-B14F-4D97-AF65-F5344CB8AC3E}">
        <p14:creationId xmlns:p14="http://schemas.microsoft.com/office/powerpoint/2010/main" val="3807340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86DAF27-6B05-4669-80A8-ED04F2BF995F}" type="datetime1">
              <a:rPr lang="pl-PL" smtClean="0"/>
              <a:pPr/>
              <a:t>23.03.2025</a:t>
            </a:fld>
            <a:endParaRPr lang="pl-PL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50764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98613" y="1600201"/>
            <a:ext cx="8283272" cy="2654064"/>
          </a:xfrm>
        </p:spPr>
        <p:txBody>
          <a:bodyPr rtlCol="0" anchor="b"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l">
              <a:defRPr sz="5400" b="1" cap="none" spc="0" baseline="0">
                <a:ln w="22225">
                  <a:solidFill>
                    <a:schemeClr val="tx2"/>
                  </a:solidFill>
                  <a:prstDash val="solid"/>
                </a:ln>
                <a:solidFill>
                  <a:schemeClr val="tx2"/>
                </a:solidFill>
                <a:effectLst/>
              </a:defRPr>
            </a:lvl1pPr>
          </a:lstStyle>
          <a:p>
            <a:pPr rtl="0"/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598613" y="4259996"/>
            <a:ext cx="7264623" cy="1150203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7A9C75B-D76D-4BEA-A0A5-73952D1F35B2}" type="datetime1">
              <a:rPr lang="pl-PL" smtClean="0"/>
              <a:pPr/>
              <a:t>23.03.2025</a:t>
            </a:fld>
            <a:endParaRPr lang="pl-PL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pl-PL" dirty="0"/>
              <a:t>Dodaj stopkę</a:t>
            </a:r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7DC1BBB0-96F0-4077-A278-0F3FB5C104D3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724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6561651" y="1600200"/>
            <a:ext cx="4814586" cy="4572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3" name="Zawartość — symbol zastępczy 2"/>
          <p:cNvSpPr>
            <a:spLocks noGrp="1"/>
          </p:cNvSpPr>
          <p:nvPr>
            <p:ph sz="half" idx="1"/>
          </p:nvPr>
        </p:nvSpPr>
        <p:spPr>
          <a:xfrm>
            <a:off x="1593436" y="1600200"/>
            <a:ext cx="4814586" cy="4572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EB42323-7532-410E-9910-E14A98CF03E3}" type="datetime1">
              <a:rPr lang="pl-PL" smtClean="0"/>
              <a:pPr/>
              <a:t>23.03.2025</a:t>
            </a:fld>
            <a:endParaRPr lang="pl-PL" dirty="0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32857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593436" y="1499616"/>
            <a:ext cx="4818888" cy="93878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1593436" y="2514706"/>
            <a:ext cx="4814586" cy="3657493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5" name="Tekst — symbol zastępczy 4"/>
          <p:cNvSpPr>
            <a:spLocks noGrp="1"/>
          </p:cNvSpPr>
          <p:nvPr>
            <p:ph type="body" sz="quarter" idx="3"/>
          </p:nvPr>
        </p:nvSpPr>
        <p:spPr>
          <a:xfrm>
            <a:off x="6557349" y="1499616"/>
            <a:ext cx="4818888" cy="93878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6" name="Zawartość — symbol zastępczy 5"/>
          <p:cNvSpPr>
            <a:spLocks noGrp="1"/>
          </p:cNvSpPr>
          <p:nvPr>
            <p:ph sz="quarter" idx="4"/>
          </p:nvPr>
        </p:nvSpPr>
        <p:spPr>
          <a:xfrm>
            <a:off x="6557349" y="2514600"/>
            <a:ext cx="4818888" cy="3655568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Data — symbol zastępczy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3637E3B-7B79-444A-A9CD-E9A6ED9E97AF}" type="datetime1">
              <a:rPr lang="pl-PL" smtClean="0"/>
              <a:pPr/>
              <a:t>23.03.2025</a:t>
            </a:fld>
            <a:endParaRPr lang="pl-PL" dirty="0"/>
          </a:p>
        </p:txBody>
      </p:sp>
      <p:sp>
        <p:nvSpPr>
          <p:cNvPr id="8" name="Stopka — symbol zastępczy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9" name="Numer slajdu — symbol zastępczy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19991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44F5497E-4707-4560-9B89-49CC2C247589}" type="datetime1">
              <a:rPr lang="pl-PL" smtClean="0"/>
              <a:pPr/>
              <a:t>23.03.2025</a:t>
            </a:fld>
            <a:endParaRPr lang="pl-PL" dirty="0"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38335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a — symbol zastępczy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CB2A68E-8166-4D73-B9CE-23AC7A5FA61A}" type="datetime1">
              <a:rPr lang="pl-PL" smtClean="0"/>
              <a:pPr/>
              <a:t>23.03.2025</a:t>
            </a:fld>
            <a:endParaRPr lang="pl-PL" dirty="0"/>
          </a:p>
        </p:txBody>
      </p:sp>
      <p:sp>
        <p:nvSpPr>
          <p:cNvPr id="3" name="Stopka — symbol zastępczy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pl-PL" dirty="0"/>
              <a:t>Dodaj stopkę</a:t>
            </a:r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7DC1BBB0-96F0-4077-A278-0F3FB5C104D3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0446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 bwMode="white">
          <a:xfrm>
            <a:off x="1767358" y="381000"/>
            <a:ext cx="3293422" cy="1371600"/>
          </a:xfrm>
        </p:spPr>
        <p:txBody>
          <a:bodyPr rtlCol="0" anchor="b">
            <a:normAutofit/>
          </a:bodyPr>
          <a:lstStyle>
            <a:lvl1pPr algn="l">
              <a:defRPr sz="2800" b="1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>
          <a:xfrm>
            <a:off x="5332411" y="482600"/>
            <a:ext cx="6043825" cy="56896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 bwMode="white">
          <a:xfrm>
            <a:off x="1767358" y="1828800"/>
            <a:ext cx="3293422" cy="4343400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9C1E99D-731F-46C9-9E67-20A4A4704494}" type="datetime1">
              <a:rPr lang="pl-PL" smtClean="0"/>
              <a:pPr/>
              <a:t>23.03.2025</a:t>
            </a:fld>
            <a:endParaRPr lang="pl-PL" dirty="0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29333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1103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>
          <a:xfrm>
            <a:off x="4875529" y="0"/>
            <a:ext cx="731329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4240" y="381000"/>
            <a:ext cx="3293422" cy="1371600"/>
          </a:xfrm>
        </p:spPr>
        <p:txBody>
          <a:bodyPr rtlCol="0" anchor="b">
            <a:normAutofit/>
          </a:bodyPr>
          <a:lstStyle>
            <a:lvl1pPr algn="l">
              <a:defRPr sz="2800" b="1" cap="none" spc="0" baseline="0">
                <a:ln w="22225">
                  <a:solidFill>
                    <a:schemeClr val="tx2"/>
                  </a:solidFill>
                  <a:prstDash val="solid"/>
                </a:ln>
                <a:solidFill>
                  <a:schemeClr val="tx2"/>
                </a:solidFill>
                <a:effectLst/>
              </a:defRPr>
            </a:lvl1pPr>
          </a:lstStyle>
          <a:p>
            <a:pPr rtl="0"/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Obraz — symbol zastępczy 2" descr="Pusty symbol zastępczy pozwalający dodać obraz. Kliknij symbol zastępczy i wybierz obraz, który chcesz dodać"/>
          <p:cNvSpPr>
            <a:spLocks noGrp="1"/>
          </p:cNvSpPr>
          <p:nvPr>
            <p:ph type="pic" idx="1"/>
          </p:nvPr>
        </p:nvSpPr>
        <p:spPr bwMode="auto">
          <a:xfrm>
            <a:off x="5180251" y="482600"/>
            <a:ext cx="6195986" cy="5689600"/>
          </a:xfrm>
          <a:ln w="1905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l-PL" dirty="0"/>
              <a:t>Kliknij ikonę, aby dodać obraz</a:t>
            </a:r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1074240" y="1828800"/>
            <a:ext cx="3293422" cy="4343400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E65C0B-538F-4919-8940-1749147C2A70}" type="datetime1">
              <a:rPr lang="pl-PL" smtClean="0"/>
              <a:pPr/>
              <a:t>23.03.2025</a:t>
            </a:fld>
            <a:endParaRPr lang="pl-PL" dirty="0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 dirty="0"/>
              <a:t>Dodaj stopkę</a:t>
            </a:r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7DC1BBB0-96F0-4077-A278-0F3FB5C104D3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7826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a 7"/>
          <p:cNvGrpSpPr/>
          <p:nvPr/>
        </p:nvGrpSpPr>
        <p:grpSpPr>
          <a:xfrm>
            <a:off x="10604" y="-9144"/>
            <a:ext cx="12178221" cy="6878638"/>
            <a:chOff x="10604" y="-9144"/>
            <a:chExt cx="12178221" cy="6878638"/>
          </a:xfrm>
        </p:grpSpPr>
        <p:sp>
          <p:nvSpPr>
            <p:cNvPr id="7" name="Prostokąt 6"/>
            <p:cNvSpPr/>
            <p:nvPr/>
          </p:nvSpPr>
          <p:spPr>
            <a:xfrm>
              <a:off x="11884104" y="0"/>
              <a:ext cx="304721" cy="685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lvl="0" algn="ctr" rtl="0"/>
              <a:endParaRPr lang="pl-PL" dirty="0"/>
            </a:p>
          </p:txBody>
        </p:sp>
        <p:grpSp>
          <p:nvGrpSpPr>
            <p:cNvPr id="10" name="Grupa 9"/>
            <p:cNvGrpSpPr/>
            <p:nvPr/>
          </p:nvGrpSpPr>
          <p:grpSpPr>
            <a:xfrm flipV="1">
              <a:off x="10604" y="-9144"/>
              <a:ext cx="1951038" cy="6878638"/>
              <a:chOff x="-4636" y="-9144"/>
              <a:chExt cx="1951038" cy="6878638"/>
            </a:xfrm>
            <a:solidFill>
              <a:schemeClr val="bg2"/>
            </a:solidFill>
          </p:grpSpPr>
          <p:sp>
            <p:nvSpPr>
              <p:cNvPr id="17" name="Dowolny kształt 4"/>
              <p:cNvSpPr>
                <a:spLocks/>
              </p:cNvSpPr>
              <p:nvPr/>
            </p:nvSpPr>
            <p:spPr bwMode="grayWhite">
              <a:xfrm>
                <a:off x="135064" y="143256"/>
                <a:ext cx="709613" cy="825500"/>
              </a:xfrm>
              <a:custGeom>
                <a:avLst/>
                <a:gdLst>
                  <a:gd name="T0" fmla="*/ 254 w 447"/>
                  <a:gd name="T1" fmla="*/ 495 h 520"/>
                  <a:gd name="T2" fmla="*/ 245 w 447"/>
                  <a:gd name="T3" fmla="*/ 454 h 520"/>
                  <a:gd name="T4" fmla="*/ 230 w 447"/>
                  <a:gd name="T5" fmla="*/ 417 h 520"/>
                  <a:gd name="T6" fmla="*/ 193 w 447"/>
                  <a:gd name="T7" fmla="*/ 402 h 520"/>
                  <a:gd name="T8" fmla="*/ 150 w 447"/>
                  <a:gd name="T9" fmla="*/ 412 h 520"/>
                  <a:gd name="T10" fmla="*/ 112 w 447"/>
                  <a:gd name="T11" fmla="*/ 417 h 520"/>
                  <a:gd name="T12" fmla="*/ 93 w 447"/>
                  <a:gd name="T13" fmla="*/ 399 h 520"/>
                  <a:gd name="T14" fmla="*/ 81 w 447"/>
                  <a:gd name="T15" fmla="*/ 370 h 520"/>
                  <a:gd name="T16" fmla="*/ 75 w 447"/>
                  <a:gd name="T17" fmla="*/ 339 h 520"/>
                  <a:gd name="T18" fmla="*/ 76 w 447"/>
                  <a:gd name="T19" fmla="*/ 309 h 520"/>
                  <a:gd name="T20" fmla="*/ 106 w 447"/>
                  <a:gd name="T21" fmla="*/ 300 h 520"/>
                  <a:gd name="T22" fmla="*/ 146 w 447"/>
                  <a:gd name="T23" fmla="*/ 307 h 520"/>
                  <a:gd name="T24" fmla="*/ 175 w 447"/>
                  <a:gd name="T25" fmla="*/ 294 h 520"/>
                  <a:gd name="T26" fmla="*/ 186 w 447"/>
                  <a:gd name="T27" fmla="*/ 273 h 520"/>
                  <a:gd name="T28" fmla="*/ 189 w 447"/>
                  <a:gd name="T29" fmla="*/ 246 h 520"/>
                  <a:gd name="T30" fmla="*/ 188 w 447"/>
                  <a:gd name="T31" fmla="*/ 219 h 520"/>
                  <a:gd name="T32" fmla="*/ 178 w 447"/>
                  <a:gd name="T33" fmla="*/ 191 h 520"/>
                  <a:gd name="T34" fmla="*/ 153 w 447"/>
                  <a:gd name="T35" fmla="*/ 171 h 520"/>
                  <a:gd name="T36" fmla="*/ 123 w 447"/>
                  <a:gd name="T37" fmla="*/ 172 h 520"/>
                  <a:gd name="T38" fmla="*/ 93 w 447"/>
                  <a:gd name="T39" fmla="*/ 185 h 520"/>
                  <a:gd name="T40" fmla="*/ 64 w 447"/>
                  <a:gd name="T41" fmla="*/ 194 h 520"/>
                  <a:gd name="T42" fmla="*/ 34 w 447"/>
                  <a:gd name="T43" fmla="*/ 185 h 520"/>
                  <a:gd name="T44" fmla="*/ 19 w 447"/>
                  <a:gd name="T45" fmla="*/ 166 h 520"/>
                  <a:gd name="T46" fmla="*/ 9 w 447"/>
                  <a:gd name="T47" fmla="*/ 146 h 520"/>
                  <a:gd name="T48" fmla="*/ 2 w 447"/>
                  <a:gd name="T49" fmla="*/ 122 h 520"/>
                  <a:gd name="T50" fmla="*/ 0 w 447"/>
                  <a:gd name="T51" fmla="*/ 98 h 520"/>
                  <a:gd name="T52" fmla="*/ 387 w 447"/>
                  <a:gd name="T53" fmla="*/ 12 h 520"/>
                  <a:gd name="T54" fmla="*/ 399 w 447"/>
                  <a:gd name="T55" fmla="*/ 41 h 520"/>
                  <a:gd name="T56" fmla="*/ 406 w 447"/>
                  <a:gd name="T57" fmla="*/ 74 h 520"/>
                  <a:gd name="T58" fmla="*/ 411 w 447"/>
                  <a:gd name="T59" fmla="*/ 107 h 520"/>
                  <a:gd name="T60" fmla="*/ 396 w 447"/>
                  <a:gd name="T61" fmla="*/ 141 h 520"/>
                  <a:gd name="T62" fmla="*/ 375 w 447"/>
                  <a:gd name="T63" fmla="*/ 144 h 520"/>
                  <a:gd name="T64" fmla="*/ 354 w 447"/>
                  <a:gd name="T65" fmla="*/ 141 h 520"/>
                  <a:gd name="T66" fmla="*/ 332 w 447"/>
                  <a:gd name="T67" fmla="*/ 137 h 520"/>
                  <a:gd name="T68" fmla="*/ 307 w 447"/>
                  <a:gd name="T69" fmla="*/ 141 h 520"/>
                  <a:gd name="T70" fmla="*/ 286 w 447"/>
                  <a:gd name="T71" fmla="*/ 166 h 520"/>
                  <a:gd name="T72" fmla="*/ 285 w 447"/>
                  <a:gd name="T73" fmla="*/ 199 h 520"/>
                  <a:gd name="T74" fmla="*/ 289 w 447"/>
                  <a:gd name="T75" fmla="*/ 222 h 520"/>
                  <a:gd name="T76" fmla="*/ 295 w 447"/>
                  <a:gd name="T77" fmla="*/ 247 h 520"/>
                  <a:gd name="T78" fmla="*/ 308 w 447"/>
                  <a:gd name="T79" fmla="*/ 268 h 520"/>
                  <a:gd name="T80" fmla="*/ 332 w 447"/>
                  <a:gd name="T81" fmla="*/ 282 h 520"/>
                  <a:gd name="T82" fmla="*/ 357 w 447"/>
                  <a:gd name="T83" fmla="*/ 282 h 520"/>
                  <a:gd name="T84" fmla="*/ 379 w 447"/>
                  <a:gd name="T85" fmla="*/ 272 h 520"/>
                  <a:gd name="T86" fmla="*/ 402 w 447"/>
                  <a:gd name="T87" fmla="*/ 262 h 520"/>
                  <a:gd name="T88" fmla="*/ 426 w 447"/>
                  <a:gd name="T89" fmla="*/ 265 h 520"/>
                  <a:gd name="T90" fmla="*/ 436 w 447"/>
                  <a:gd name="T91" fmla="*/ 287 h 520"/>
                  <a:gd name="T92" fmla="*/ 442 w 447"/>
                  <a:gd name="T93" fmla="*/ 312 h 520"/>
                  <a:gd name="T94" fmla="*/ 444 w 447"/>
                  <a:gd name="T95" fmla="*/ 338 h 520"/>
                  <a:gd name="T96" fmla="*/ 436 w 447"/>
                  <a:gd name="T97" fmla="*/ 358 h 520"/>
                  <a:gd name="T98" fmla="*/ 397 w 447"/>
                  <a:gd name="T99" fmla="*/ 366 h 520"/>
                  <a:gd name="T100" fmla="*/ 363 w 447"/>
                  <a:gd name="T101" fmla="*/ 380 h 520"/>
                  <a:gd name="T102" fmla="*/ 347 w 447"/>
                  <a:gd name="T103" fmla="*/ 406 h 520"/>
                  <a:gd name="T104" fmla="*/ 353 w 447"/>
                  <a:gd name="T105" fmla="*/ 437 h 520"/>
                  <a:gd name="T106" fmla="*/ 372 w 447"/>
                  <a:gd name="T107" fmla="*/ 464 h 520"/>
                  <a:gd name="T108" fmla="*/ 369 w 447"/>
                  <a:gd name="T109" fmla="*/ 492 h 520"/>
                  <a:gd name="T110" fmla="*/ 347 w 447"/>
                  <a:gd name="T111" fmla="*/ 503 h 520"/>
                  <a:gd name="T112" fmla="*/ 323 w 447"/>
                  <a:gd name="T113" fmla="*/ 511 h 520"/>
                  <a:gd name="T114" fmla="*/ 298 w 447"/>
                  <a:gd name="T115" fmla="*/ 516 h 520"/>
                  <a:gd name="T116" fmla="*/ 272 w 447"/>
                  <a:gd name="T117" fmla="*/ 519 h 5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47" h="520">
                    <a:moveTo>
                      <a:pt x="272" y="519"/>
                    </a:moveTo>
                    <a:lnTo>
                      <a:pt x="265" y="512"/>
                    </a:lnTo>
                    <a:lnTo>
                      <a:pt x="259" y="505"/>
                    </a:lnTo>
                    <a:lnTo>
                      <a:pt x="254" y="495"/>
                    </a:lnTo>
                    <a:lnTo>
                      <a:pt x="252" y="486"/>
                    </a:lnTo>
                    <a:lnTo>
                      <a:pt x="248" y="475"/>
                    </a:lnTo>
                    <a:lnTo>
                      <a:pt x="246" y="465"/>
                    </a:lnTo>
                    <a:lnTo>
                      <a:pt x="245" y="454"/>
                    </a:lnTo>
                    <a:lnTo>
                      <a:pt x="242" y="444"/>
                    </a:lnTo>
                    <a:lnTo>
                      <a:pt x="239" y="434"/>
                    </a:lnTo>
                    <a:lnTo>
                      <a:pt x="235" y="425"/>
                    </a:lnTo>
                    <a:lnTo>
                      <a:pt x="230" y="417"/>
                    </a:lnTo>
                    <a:lnTo>
                      <a:pt x="223" y="411"/>
                    </a:lnTo>
                    <a:lnTo>
                      <a:pt x="215" y="406"/>
                    </a:lnTo>
                    <a:lnTo>
                      <a:pt x="205" y="403"/>
                    </a:lnTo>
                    <a:lnTo>
                      <a:pt x="193" y="402"/>
                    </a:lnTo>
                    <a:lnTo>
                      <a:pt x="177" y="403"/>
                    </a:lnTo>
                    <a:lnTo>
                      <a:pt x="168" y="407"/>
                    </a:lnTo>
                    <a:lnTo>
                      <a:pt x="159" y="410"/>
                    </a:lnTo>
                    <a:lnTo>
                      <a:pt x="150" y="412"/>
                    </a:lnTo>
                    <a:lnTo>
                      <a:pt x="140" y="415"/>
                    </a:lnTo>
                    <a:lnTo>
                      <a:pt x="131" y="416"/>
                    </a:lnTo>
                    <a:lnTo>
                      <a:pt x="122" y="417"/>
                    </a:lnTo>
                    <a:lnTo>
                      <a:pt x="112" y="417"/>
                    </a:lnTo>
                    <a:lnTo>
                      <a:pt x="102" y="417"/>
                    </a:lnTo>
                    <a:lnTo>
                      <a:pt x="99" y="412"/>
                    </a:lnTo>
                    <a:lnTo>
                      <a:pt x="96" y="406"/>
                    </a:lnTo>
                    <a:lnTo>
                      <a:pt x="93" y="399"/>
                    </a:lnTo>
                    <a:lnTo>
                      <a:pt x="90" y="393"/>
                    </a:lnTo>
                    <a:lnTo>
                      <a:pt x="87" y="385"/>
                    </a:lnTo>
                    <a:lnTo>
                      <a:pt x="84" y="378"/>
                    </a:lnTo>
                    <a:lnTo>
                      <a:pt x="81" y="370"/>
                    </a:lnTo>
                    <a:lnTo>
                      <a:pt x="79" y="362"/>
                    </a:lnTo>
                    <a:lnTo>
                      <a:pt x="78" y="355"/>
                    </a:lnTo>
                    <a:lnTo>
                      <a:pt x="76" y="347"/>
                    </a:lnTo>
                    <a:lnTo>
                      <a:pt x="75" y="339"/>
                    </a:lnTo>
                    <a:lnTo>
                      <a:pt x="74" y="332"/>
                    </a:lnTo>
                    <a:lnTo>
                      <a:pt x="74" y="324"/>
                    </a:lnTo>
                    <a:lnTo>
                      <a:pt x="75" y="316"/>
                    </a:lnTo>
                    <a:lnTo>
                      <a:pt x="76" y="309"/>
                    </a:lnTo>
                    <a:lnTo>
                      <a:pt x="78" y="302"/>
                    </a:lnTo>
                    <a:lnTo>
                      <a:pt x="87" y="299"/>
                    </a:lnTo>
                    <a:lnTo>
                      <a:pt x="97" y="298"/>
                    </a:lnTo>
                    <a:lnTo>
                      <a:pt x="106" y="300"/>
                    </a:lnTo>
                    <a:lnTo>
                      <a:pt x="116" y="302"/>
                    </a:lnTo>
                    <a:lnTo>
                      <a:pt x="126" y="305"/>
                    </a:lnTo>
                    <a:lnTo>
                      <a:pt x="136" y="306"/>
                    </a:lnTo>
                    <a:lnTo>
                      <a:pt x="146" y="307"/>
                    </a:lnTo>
                    <a:lnTo>
                      <a:pt x="157" y="305"/>
                    </a:lnTo>
                    <a:lnTo>
                      <a:pt x="165" y="302"/>
                    </a:lnTo>
                    <a:lnTo>
                      <a:pt x="170" y="298"/>
                    </a:lnTo>
                    <a:lnTo>
                      <a:pt x="175" y="294"/>
                    </a:lnTo>
                    <a:lnTo>
                      <a:pt x="179" y="290"/>
                    </a:lnTo>
                    <a:lnTo>
                      <a:pt x="182" y="284"/>
                    </a:lnTo>
                    <a:lnTo>
                      <a:pt x="185" y="278"/>
                    </a:lnTo>
                    <a:lnTo>
                      <a:pt x="186" y="273"/>
                    </a:lnTo>
                    <a:lnTo>
                      <a:pt x="187" y="266"/>
                    </a:lnTo>
                    <a:lnTo>
                      <a:pt x="188" y="259"/>
                    </a:lnTo>
                    <a:lnTo>
                      <a:pt x="189" y="253"/>
                    </a:lnTo>
                    <a:lnTo>
                      <a:pt x="189" y="246"/>
                    </a:lnTo>
                    <a:lnTo>
                      <a:pt x="189" y="239"/>
                    </a:lnTo>
                    <a:lnTo>
                      <a:pt x="189" y="232"/>
                    </a:lnTo>
                    <a:lnTo>
                      <a:pt x="189" y="226"/>
                    </a:lnTo>
                    <a:lnTo>
                      <a:pt x="188" y="219"/>
                    </a:lnTo>
                    <a:lnTo>
                      <a:pt x="188" y="213"/>
                    </a:lnTo>
                    <a:lnTo>
                      <a:pt x="186" y="204"/>
                    </a:lnTo>
                    <a:lnTo>
                      <a:pt x="182" y="198"/>
                    </a:lnTo>
                    <a:lnTo>
                      <a:pt x="178" y="191"/>
                    </a:lnTo>
                    <a:lnTo>
                      <a:pt x="173" y="185"/>
                    </a:lnTo>
                    <a:lnTo>
                      <a:pt x="167" y="180"/>
                    </a:lnTo>
                    <a:lnTo>
                      <a:pt x="161" y="176"/>
                    </a:lnTo>
                    <a:lnTo>
                      <a:pt x="153" y="171"/>
                    </a:lnTo>
                    <a:lnTo>
                      <a:pt x="146" y="167"/>
                    </a:lnTo>
                    <a:lnTo>
                      <a:pt x="138" y="167"/>
                    </a:lnTo>
                    <a:lnTo>
                      <a:pt x="130" y="170"/>
                    </a:lnTo>
                    <a:lnTo>
                      <a:pt x="123" y="172"/>
                    </a:lnTo>
                    <a:lnTo>
                      <a:pt x="116" y="175"/>
                    </a:lnTo>
                    <a:lnTo>
                      <a:pt x="108" y="178"/>
                    </a:lnTo>
                    <a:lnTo>
                      <a:pt x="100" y="182"/>
                    </a:lnTo>
                    <a:lnTo>
                      <a:pt x="93" y="185"/>
                    </a:lnTo>
                    <a:lnTo>
                      <a:pt x="86" y="189"/>
                    </a:lnTo>
                    <a:lnTo>
                      <a:pt x="79" y="191"/>
                    </a:lnTo>
                    <a:lnTo>
                      <a:pt x="71" y="194"/>
                    </a:lnTo>
                    <a:lnTo>
                      <a:pt x="64" y="194"/>
                    </a:lnTo>
                    <a:lnTo>
                      <a:pt x="56" y="194"/>
                    </a:lnTo>
                    <a:lnTo>
                      <a:pt x="48" y="193"/>
                    </a:lnTo>
                    <a:lnTo>
                      <a:pt x="41" y="190"/>
                    </a:lnTo>
                    <a:lnTo>
                      <a:pt x="34" y="185"/>
                    </a:lnTo>
                    <a:lnTo>
                      <a:pt x="26" y="179"/>
                    </a:lnTo>
                    <a:lnTo>
                      <a:pt x="24" y="175"/>
                    </a:lnTo>
                    <a:lnTo>
                      <a:pt x="21" y="171"/>
                    </a:lnTo>
                    <a:lnTo>
                      <a:pt x="19" y="166"/>
                    </a:lnTo>
                    <a:lnTo>
                      <a:pt x="15" y="162"/>
                    </a:lnTo>
                    <a:lnTo>
                      <a:pt x="13" y="157"/>
                    </a:lnTo>
                    <a:lnTo>
                      <a:pt x="11" y="151"/>
                    </a:lnTo>
                    <a:lnTo>
                      <a:pt x="9" y="146"/>
                    </a:lnTo>
                    <a:lnTo>
                      <a:pt x="7" y="139"/>
                    </a:lnTo>
                    <a:lnTo>
                      <a:pt x="6" y="134"/>
                    </a:lnTo>
                    <a:lnTo>
                      <a:pt x="4" y="129"/>
                    </a:lnTo>
                    <a:lnTo>
                      <a:pt x="2" y="122"/>
                    </a:lnTo>
                    <a:lnTo>
                      <a:pt x="1" y="116"/>
                    </a:lnTo>
                    <a:lnTo>
                      <a:pt x="0" y="111"/>
                    </a:lnTo>
                    <a:lnTo>
                      <a:pt x="0" y="104"/>
                    </a:lnTo>
                    <a:lnTo>
                      <a:pt x="0" y="98"/>
                    </a:lnTo>
                    <a:lnTo>
                      <a:pt x="0" y="92"/>
                    </a:lnTo>
                    <a:lnTo>
                      <a:pt x="378" y="0"/>
                    </a:lnTo>
                    <a:lnTo>
                      <a:pt x="383" y="5"/>
                    </a:lnTo>
                    <a:lnTo>
                      <a:pt x="387" y="12"/>
                    </a:lnTo>
                    <a:lnTo>
                      <a:pt x="391" y="18"/>
                    </a:lnTo>
                    <a:lnTo>
                      <a:pt x="394" y="26"/>
                    </a:lnTo>
                    <a:lnTo>
                      <a:pt x="397" y="33"/>
                    </a:lnTo>
                    <a:lnTo>
                      <a:pt x="399" y="41"/>
                    </a:lnTo>
                    <a:lnTo>
                      <a:pt x="401" y="49"/>
                    </a:lnTo>
                    <a:lnTo>
                      <a:pt x="403" y="57"/>
                    </a:lnTo>
                    <a:lnTo>
                      <a:pt x="405" y="65"/>
                    </a:lnTo>
                    <a:lnTo>
                      <a:pt x="406" y="74"/>
                    </a:lnTo>
                    <a:lnTo>
                      <a:pt x="407" y="82"/>
                    </a:lnTo>
                    <a:lnTo>
                      <a:pt x="408" y="91"/>
                    </a:lnTo>
                    <a:lnTo>
                      <a:pt x="410" y="99"/>
                    </a:lnTo>
                    <a:lnTo>
                      <a:pt x="411" y="107"/>
                    </a:lnTo>
                    <a:lnTo>
                      <a:pt x="412" y="115"/>
                    </a:lnTo>
                    <a:lnTo>
                      <a:pt x="413" y="123"/>
                    </a:lnTo>
                    <a:lnTo>
                      <a:pt x="401" y="138"/>
                    </a:lnTo>
                    <a:lnTo>
                      <a:pt x="396" y="141"/>
                    </a:lnTo>
                    <a:lnTo>
                      <a:pt x="391" y="143"/>
                    </a:lnTo>
                    <a:lnTo>
                      <a:pt x="386" y="144"/>
                    </a:lnTo>
                    <a:lnTo>
                      <a:pt x="380" y="144"/>
                    </a:lnTo>
                    <a:lnTo>
                      <a:pt x="375" y="144"/>
                    </a:lnTo>
                    <a:lnTo>
                      <a:pt x="370" y="144"/>
                    </a:lnTo>
                    <a:lnTo>
                      <a:pt x="365" y="143"/>
                    </a:lnTo>
                    <a:lnTo>
                      <a:pt x="359" y="142"/>
                    </a:lnTo>
                    <a:lnTo>
                      <a:pt x="354" y="141"/>
                    </a:lnTo>
                    <a:lnTo>
                      <a:pt x="348" y="139"/>
                    </a:lnTo>
                    <a:lnTo>
                      <a:pt x="343" y="139"/>
                    </a:lnTo>
                    <a:lnTo>
                      <a:pt x="338" y="138"/>
                    </a:lnTo>
                    <a:lnTo>
                      <a:pt x="332" y="137"/>
                    </a:lnTo>
                    <a:lnTo>
                      <a:pt x="326" y="136"/>
                    </a:lnTo>
                    <a:lnTo>
                      <a:pt x="320" y="137"/>
                    </a:lnTo>
                    <a:lnTo>
                      <a:pt x="314" y="138"/>
                    </a:lnTo>
                    <a:lnTo>
                      <a:pt x="307" y="141"/>
                    </a:lnTo>
                    <a:lnTo>
                      <a:pt x="301" y="146"/>
                    </a:lnTo>
                    <a:lnTo>
                      <a:pt x="295" y="152"/>
                    </a:lnTo>
                    <a:lnTo>
                      <a:pt x="290" y="159"/>
                    </a:lnTo>
                    <a:lnTo>
                      <a:pt x="286" y="166"/>
                    </a:lnTo>
                    <a:lnTo>
                      <a:pt x="284" y="175"/>
                    </a:lnTo>
                    <a:lnTo>
                      <a:pt x="282" y="184"/>
                    </a:lnTo>
                    <a:lnTo>
                      <a:pt x="283" y="194"/>
                    </a:lnTo>
                    <a:lnTo>
                      <a:pt x="285" y="199"/>
                    </a:lnTo>
                    <a:lnTo>
                      <a:pt x="286" y="204"/>
                    </a:lnTo>
                    <a:lnTo>
                      <a:pt x="286" y="210"/>
                    </a:lnTo>
                    <a:lnTo>
                      <a:pt x="287" y="217"/>
                    </a:lnTo>
                    <a:lnTo>
                      <a:pt x="289" y="222"/>
                    </a:lnTo>
                    <a:lnTo>
                      <a:pt x="290" y="229"/>
                    </a:lnTo>
                    <a:lnTo>
                      <a:pt x="292" y="235"/>
                    </a:lnTo>
                    <a:lnTo>
                      <a:pt x="293" y="241"/>
                    </a:lnTo>
                    <a:lnTo>
                      <a:pt x="295" y="247"/>
                    </a:lnTo>
                    <a:lnTo>
                      <a:pt x="298" y="253"/>
                    </a:lnTo>
                    <a:lnTo>
                      <a:pt x="300" y="259"/>
                    </a:lnTo>
                    <a:lnTo>
                      <a:pt x="304" y="264"/>
                    </a:lnTo>
                    <a:lnTo>
                      <a:pt x="308" y="268"/>
                    </a:lnTo>
                    <a:lnTo>
                      <a:pt x="313" y="273"/>
                    </a:lnTo>
                    <a:lnTo>
                      <a:pt x="319" y="276"/>
                    </a:lnTo>
                    <a:lnTo>
                      <a:pt x="326" y="279"/>
                    </a:lnTo>
                    <a:lnTo>
                      <a:pt x="332" y="282"/>
                    </a:lnTo>
                    <a:lnTo>
                      <a:pt x="339" y="284"/>
                    </a:lnTo>
                    <a:lnTo>
                      <a:pt x="345" y="284"/>
                    </a:lnTo>
                    <a:lnTo>
                      <a:pt x="351" y="284"/>
                    </a:lnTo>
                    <a:lnTo>
                      <a:pt x="357" y="282"/>
                    </a:lnTo>
                    <a:lnTo>
                      <a:pt x="362" y="280"/>
                    </a:lnTo>
                    <a:lnTo>
                      <a:pt x="367" y="278"/>
                    </a:lnTo>
                    <a:lnTo>
                      <a:pt x="373" y="274"/>
                    </a:lnTo>
                    <a:lnTo>
                      <a:pt x="379" y="272"/>
                    </a:lnTo>
                    <a:lnTo>
                      <a:pt x="385" y="268"/>
                    </a:lnTo>
                    <a:lnTo>
                      <a:pt x="390" y="266"/>
                    </a:lnTo>
                    <a:lnTo>
                      <a:pt x="396" y="264"/>
                    </a:lnTo>
                    <a:lnTo>
                      <a:pt x="402" y="262"/>
                    </a:lnTo>
                    <a:lnTo>
                      <a:pt x="407" y="260"/>
                    </a:lnTo>
                    <a:lnTo>
                      <a:pt x="414" y="260"/>
                    </a:lnTo>
                    <a:lnTo>
                      <a:pt x="420" y="261"/>
                    </a:lnTo>
                    <a:lnTo>
                      <a:pt x="426" y="265"/>
                    </a:lnTo>
                    <a:lnTo>
                      <a:pt x="429" y="270"/>
                    </a:lnTo>
                    <a:lnTo>
                      <a:pt x="432" y="275"/>
                    </a:lnTo>
                    <a:lnTo>
                      <a:pt x="434" y="281"/>
                    </a:lnTo>
                    <a:lnTo>
                      <a:pt x="436" y="287"/>
                    </a:lnTo>
                    <a:lnTo>
                      <a:pt x="439" y="292"/>
                    </a:lnTo>
                    <a:lnTo>
                      <a:pt x="439" y="299"/>
                    </a:lnTo>
                    <a:lnTo>
                      <a:pt x="440" y="305"/>
                    </a:lnTo>
                    <a:lnTo>
                      <a:pt x="442" y="312"/>
                    </a:lnTo>
                    <a:lnTo>
                      <a:pt x="442" y="319"/>
                    </a:lnTo>
                    <a:lnTo>
                      <a:pt x="443" y="325"/>
                    </a:lnTo>
                    <a:lnTo>
                      <a:pt x="443" y="332"/>
                    </a:lnTo>
                    <a:lnTo>
                      <a:pt x="444" y="338"/>
                    </a:lnTo>
                    <a:lnTo>
                      <a:pt x="445" y="345"/>
                    </a:lnTo>
                    <a:lnTo>
                      <a:pt x="445" y="352"/>
                    </a:lnTo>
                    <a:lnTo>
                      <a:pt x="446" y="358"/>
                    </a:lnTo>
                    <a:lnTo>
                      <a:pt x="436" y="358"/>
                    </a:lnTo>
                    <a:lnTo>
                      <a:pt x="426" y="359"/>
                    </a:lnTo>
                    <a:lnTo>
                      <a:pt x="417" y="361"/>
                    </a:lnTo>
                    <a:lnTo>
                      <a:pt x="406" y="363"/>
                    </a:lnTo>
                    <a:lnTo>
                      <a:pt x="397" y="366"/>
                    </a:lnTo>
                    <a:lnTo>
                      <a:pt x="386" y="369"/>
                    </a:lnTo>
                    <a:lnTo>
                      <a:pt x="377" y="372"/>
                    </a:lnTo>
                    <a:lnTo>
                      <a:pt x="366" y="377"/>
                    </a:lnTo>
                    <a:lnTo>
                      <a:pt x="363" y="380"/>
                    </a:lnTo>
                    <a:lnTo>
                      <a:pt x="359" y="385"/>
                    </a:lnTo>
                    <a:lnTo>
                      <a:pt x="354" y="391"/>
                    </a:lnTo>
                    <a:lnTo>
                      <a:pt x="351" y="398"/>
                    </a:lnTo>
                    <a:lnTo>
                      <a:pt x="347" y="406"/>
                    </a:lnTo>
                    <a:lnTo>
                      <a:pt x="346" y="414"/>
                    </a:lnTo>
                    <a:lnTo>
                      <a:pt x="347" y="421"/>
                    </a:lnTo>
                    <a:lnTo>
                      <a:pt x="350" y="429"/>
                    </a:lnTo>
                    <a:lnTo>
                      <a:pt x="353" y="437"/>
                    </a:lnTo>
                    <a:lnTo>
                      <a:pt x="358" y="444"/>
                    </a:lnTo>
                    <a:lnTo>
                      <a:pt x="363" y="450"/>
                    </a:lnTo>
                    <a:lnTo>
                      <a:pt x="368" y="458"/>
                    </a:lnTo>
                    <a:lnTo>
                      <a:pt x="372" y="464"/>
                    </a:lnTo>
                    <a:lnTo>
                      <a:pt x="374" y="472"/>
                    </a:lnTo>
                    <a:lnTo>
                      <a:pt x="375" y="480"/>
                    </a:lnTo>
                    <a:lnTo>
                      <a:pt x="373" y="489"/>
                    </a:lnTo>
                    <a:lnTo>
                      <a:pt x="369" y="492"/>
                    </a:lnTo>
                    <a:lnTo>
                      <a:pt x="364" y="495"/>
                    </a:lnTo>
                    <a:lnTo>
                      <a:pt x="359" y="498"/>
                    </a:lnTo>
                    <a:lnTo>
                      <a:pt x="353" y="500"/>
                    </a:lnTo>
                    <a:lnTo>
                      <a:pt x="347" y="503"/>
                    </a:lnTo>
                    <a:lnTo>
                      <a:pt x="341" y="505"/>
                    </a:lnTo>
                    <a:lnTo>
                      <a:pt x="336" y="508"/>
                    </a:lnTo>
                    <a:lnTo>
                      <a:pt x="330" y="509"/>
                    </a:lnTo>
                    <a:lnTo>
                      <a:pt x="323" y="511"/>
                    </a:lnTo>
                    <a:lnTo>
                      <a:pt x="317" y="512"/>
                    </a:lnTo>
                    <a:lnTo>
                      <a:pt x="311" y="514"/>
                    </a:lnTo>
                    <a:lnTo>
                      <a:pt x="304" y="515"/>
                    </a:lnTo>
                    <a:lnTo>
                      <a:pt x="298" y="516"/>
                    </a:lnTo>
                    <a:lnTo>
                      <a:pt x="292" y="517"/>
                    </a:lnTo>
                    <a:lnTo>
                      <a:pt x="285" y="518"/>
                    </a:lnTo>
                    <a:lnTo>
                      <a:pt x="279" y="519"/>
                    </a:lnTo>
                    <a:lnTo>
                      <a:pt x="272" y="519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pl-PL" dirty="0"/>
              </a:p>
            </p:txBody>
          </p:sp>
          <p:sp>
            <p:nvSpPr>
              <p:cNvPr id="18" name="Dowolny kształt 5"/>
              <p:cNvSpPr>
                <a:spLocks/>
              </p:cNvSpPr>
              <p:nvPr/>
            </p:nvSpPr>
            <p:spPr bwMode="grayWhite">
              <a:xfrm>
                <a:off x="42989" y="2829306"/>
                <a:ext cx="733425" cy="981075"/>
              </a:xfrm>
              <a:custGeom>
                <a:avLst/>
                <a:gdLst>
                  <a:gd name="T0" fmla="*/ 224 w 462"/>
                  <a:gd name="T1" fmla="*/ 439 h 618"/>
                  <a:gd name="T2" fmla="*/ 193 w 462"/>
                  <a:gd name="T3" fmla="*/ 434 h 618"/>
                  <a:gd name="T4" fmla="*/ 165 w 462"/>
                  <a:gd name="T5" fmla="*/ 436 h 618"/>
                  <a:gd name="T6" fmla="*/ 156 w 462"/>
                  <a:gd name="T7" fmla="*/ 444 h 618"/>
                  <a:gd name="T8" fmla="*/ 147 w 462"/>
                  <a:gd name="T9" fmla="*/ 461 h 618"/>
                  <a:gd name="T10" fmla="*/ 147 w 462"/>
                  <a:gd name="T11" fmla="*/ 487 h 618"/>
                  <a:gd name="T12" fmla="*/ 143 w 462"/>
                  <a:gd name="T13" fmla="*/ 513 h 618"/>
                  <a:gd name="T14" fmla="*/ 136 w 462"/>
                  <a:gd name="T15" fmla="*/ 537 h 618"/>
                  <a:gd name="T16" fmla="*/ 7 w 462"/>
                  <a:gd name="T17" fmla="*/ 549 h 618"/>
                  <a:gd name="T18" fmla="*/ 5 w 462"/>
                  <a:gd name="T19" fmla="*/ 510 h 618"/>
                  <a:gd name="T20" fmla="*/ 1 w 462"/>
                  <a:gd name="T21" fmla="*/ 472 h 618"/>
                  <a:gd name="T22" fmla="*/ 1 w 462"/>
                  <a:gd name="T23" fmla="*/ 433 h 618"/>
                  <a:gd name="T24" fmla="*/ 12 w 462"/>
                  <a:gd name="T25" fmla="*/ 392 h 618"/>
                  <a:gd name="T26" fmla="*/ 37 w 462"/>
                  <a:gd name="T27" fmla="*/ 383 h 618"/>
                  <a:gd name="T28" fmla="*/ 66 w 462"/>
                  <a:gd name="T29" fmla="*/ 389 h 618"/>
                  <a:gd name="T30" fmla="*/ 94 w 462"/>
                  <a:gd name="T31" fmla="*/ 403 h 618"/>
                  <a:gd name="T32" fmla="*/ 120 w 462"/>
                  <a:gd name="T33" fmla="*/ 417 h 618"/>
                  <a:gd name="T34" fmla="*/ 156 w 462"/>
                  <a:gd name="T35" fmla="*/ 399 h 618"/>
                  <a:gd name="T36" fmla="*/ 166 w 462"/>
                  <a:gd name="T37" fmla="*/ 363 h 618"/>
                  <a:gd name="T38" fmla="*/ 164 w 462"/>
                  <a:gd name="T39" fmla="*/ 321 h 618"/>
                  <a:gd name="T40" fmla="*/ 158 w 462"/>
                  <a:gd name="T41" fmla="*/ 280 h 618"/>
                  <a:gd name="T42" fmla="*/ 71 w 462"/>
                  <a:gd name="T43" fmla="*/ 135 h 618"/>
                  <a:gd name="T44" fmla="*/ 104 w 462"/>
                  <a:gd name="T45" fmla="*/ 141 h 618"/>
                  <a:gd name="T46" fmla="*/ 137 w 462"/>
                  <a:gd name="T47" fmla="*/ 147 h 618"/>
                  <a:gd name="T48" fmla="*/ 170 w 462"/>
                  <a:gd name="T49" fmla="*/ 144 h 618"/>
                  <a:gd name="T50" fmla="*/ 195 w 462"/>
                  <a:gd name="T51" fmla="*/ 128 h 618"/>
                  <a:gd name="T52" fmla="*/ 206 w 462"/>
                  <a:gd name="T53" fmla="*/ 114 h 618"/>
                  <a:gd name="T54" fmla="*/ 216 w 462"/>
                  <a:gd name="T55" fmla="*/ 92 h 618"/>
                  <a:gd name="T56" fmla="*/ 211 w 462"/>
                  <a:gd name="T57" fmla="*/ 69 h 618"/>
                  <a:gd name="T58" fmla="*/ 207 w 462"/>
                  <a:gd name="T59" fmla="*/ 47 h 618"/>
                  <a:gd name="T60" fmla="*/ 208 w 462"/>
                  <a:gd name="T61" fmla="*/ 24 h 618"/>
                  <a:gd name="T62" fmla="*/ 221 w 462"/>
                  <a:gd name="T63" fmla="*/ 2 h 618"/>
                  <a:gd name="T64" fmla="*/ 245 w 462"/>
                  <a:gd name="T65" fmla="*/ 0 h 618"/>
                  <a:gd name="T66" fmla="*/ 272 w 462"/>
                  <a:gd name="T67" fmla="*/ 5 h 618"/>
                  <a:gd name="T68" fmla="*/ 296 w 462"/>
                  <a:gd name="T69" fmla="*/ 17 h 618"/>
                  <a:gd name="T70" fmla="*/ 316 w 462"/>
                  <a:gd name="T71" fmla="*/ 38 h 618"/>
                  <a:gd name="T72" fmla="*/ 317 w 462"/>
                  <a:gd name="T73" fmla="*/ 66 h 618"/>
                  <a:gd name="T74" fmla="*/ 304 w 462"/>
                  <a:gd name="T75" fmla="*/ 94 h 618"/>
                  <a:gd name="T76" fmla="*/ 294 w 462"/>
                  <a:gd name="T77" fmla="*/ 125 h 618"/>
                  <a:gd name="T78" fmla="*/ 302 w 462"/>
                  <a:gd name="T79" fmla="*/ 158 h 618"/>
                  <a:gd name="T80" fmla="*/ 337 w 462"/>
                  <a:gd name="T81" fmla="*/ 181 h 618"/>
                  <a:gd name="T82" fmla="*/ 380 w 462"/>
                  <a:gd name="T83" fmla="*/ 188 h 618"/>
                  <a:gd name="T84" fmla="*/ 427 w 462"/>
                  <a:gd name="T85" fmla="*/ 190 h 618"/>
                  <a:gd name="T86" fmla="*/ 431 w 462"/>
                  <a:gd name="T87" fmla="*/ 329 h 618"/>
                  <a:gd name="T88" fmla="*/ 401 w 462"/>
                  <a:gd name="T89" fmla="*/ 338 h 618"/>
                  <a:gd name="T90" fmla="*/ 370 w 462"/>
                  <a:gd name="T91" fmla="*/ 331 h 618"/>
                  <a:gd name="T92" fmla="*/ 337 w 462"/>
                  <a:gd name="T93" fmla="*/ 319 h 618"/>
                  <a:gd name="T94" fmla="*/ 303 w 462"/>
                  <a:gd name="T95" fmla="*/ 316 h 618"/>
                  <a:gd name="T96" fmla="*/ 281 w 462"/>
                  <a:gd name="T97" fmla="*/ 333 h 618"/>
                  <a:gd name="T98" fmla="*/ 268 w 462"/>
                  <a:gd name="T99" fmla="*/ 361 h 618"/>
                  <a:gd name="T100" fmla="*/ 263 w 462"/>
                  <a:gd name="T101" fmla="*/ 393 h 618"/>
                  <a:gd name="T102" fmla="*/ 264 w 462"/>
                  <a:gd name="T103" fmla="*/ 427 h 618"/>
                  <a:gd name="T104" fmla="*/ 286 w 462"/>
                  <a:gd name="T105" fmla="*/ 457 h 618"/>
                  <a:gd name="T106" fmla="*/ 317 w 462"/>
                  <a:gd name="T107" fmla="*/ 464 h 618"/>
                  <a:gd name="T108" fmla="*/ 354 w 462"/>
                  <a:gd name="T109" fmla="*/ 463 h 618"/>
                  <a:gd name="T110" fmla="*/ 392 w 462"/>
                  <a:gd name="T111" fmla="*/ 473 h 618"/>
                  <a:gd name="T112" fmla="*/ 401 w 462"/>
                  <a:gd name="T113" fmla="*/ 509 h 618"/>
                  <a:gd name="T114" fmla="*/ 403 w 462"/>
                  <a:gd name="T115" fmla="*/ 547 h 618"/>
                  <a:gd name="T116" fmla="*/ 398 w 462"/>
                  <a:gd name="T117" fmla="*/ 583 h 618"/>
                  <a:gd name="T118" fmla="*/ 388 w 462"/>
                  <a:gd name="T119" fmla="*/ 617 h 6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62" h="618">
                    <a:moveTo>
                      <a:pt x="384" y="617"/>
                    </a:moveTo>
                    <a:lnTo>
                      <a:pt x="248" y="578"/>
                    </a:lnTo>
                    <a:lnTo>
                      <a:pt x="231" y="442"/>
                    </a:lnTo>
                    <a:lnTo>
                      <a:pt x="224" y="439"/>
                    </a:lnTo>
                    <a:lnTo>
                      <a:pt x="217" y="436"/>
                    </a:lnTo>
                    <a:lnTo>
                      <a:pt x="209" y="435"/>
                    </a:lnTo>
                    <a:lnTo>
                      <a:pt x="201" y="434"/>
                    </a:lnTo>
                    <a:lnTo>
                      <a:pt x="193" y="434"/>
                    </a:lnTo>
                    <a:lnTo>
                      <a:pt x="185" y="434"/>
                    </a:lnTo>
                    <a:lnTo>
                      <a:pt x="176" y="435"/>
                    </a:lnTo>
                    <a:lnTo>
                      <a:pt x="167" y="435"/>
                    </a:lnTo>
                    <a:lnTo>
                      <a:pt x="165" y="436"/>
                    </a:lnTo>
                    <a:lnTo>
                      <a:pt x="162" y="438"/>
                    </a:lnTo>
                    <a:lnTo>
                      <a:pt x="160" y="440"/>
                    </a:lnTo>
                    <a:lnTo>
                      <a:pt x="158" y="442"/>
                    </a:lnTo>
                    <a:lnTo>
                      <a:pt x="156" y="444"/>
                    </a:lnTo>
                    <a:lnTo>
                      <a:pt x="153" y="448"/>
                    </a:lnTo>
                    <a:lnTo>
                      <a:pt x="151" y="452"/>
                    </a:lnTo>
                    <a:lnTo>
                      <a:pt x="147" y="456"/>
                    </a:lnTo>
                    <a:lnTo>
                      <a:pt x="147" y="461"/>
                    </a:lnTo>
                    <a:lnTo>
                      <a:pt x="147" y="468"/>
                    </a:lnTo>
                    <a:lnTo>
                      <a:pt x="147" y="474"/>
                    </a:lnTo>
                    <a:lnTo>
                      <a:pt x="147" y="480"/>
                    </a:lnTo>
                    <a:lnTo>
                      <a:pt x="147" y="487"/>
                    </a:lnTo>
                    <a:lnTo>
                      <a:pt x="146" y="493"/>
                    </a:lnTo>
                    <a:lnTo>
                      <a:pt x="146" y="499"/>
                    </a:lnTo>
                    <a:lnTo>
                      <a:pt x="145" y="506"/>
                    </a:lnTo>
                    <a:lnTo>
                      <a:pt x="143" y="513"/>
                    </a:lnTo>
                    <a:lnTo>
                      <a:pt x="143" y="520"/>
                    </a:lnTo>
                    <a:lnTo>
                      <a:pt x="141" y="525"/>
                    </a:lnTo>
                    <a:lnTo>
                      <a:pt x="139" y="532"/>
                    </a:lnTo>
                    <a:lnTo>
                      <a:pt x="136" y="537"/>
                    </a:lnTo>
                    <a:lnTo>
                      <a:pt x="134" y="543"/>
                    </a:lnTo>
                    <a:lnTo>
                      <a:pt x="131" y="549"/>
                    </a:lnTo>
                    <a:lnTo>
                      <a:pt x="128" y="553"/>
                    </a:lnTo>
                    <a:lnTo>
                      <a:pt x="7" y="549"/>
                    </a:lnTo>
                    <a:lnTo>
                      <a:pt x="7" y="539"/>
                    </a:lnTo>
                    <a:lnTo>
                      <a:pt x="7" y="530"/>
                    </a:lnTo>
                    <a:lnTo>
                      <a:pt x="6" y="521"/>
                    </a:lnTo>
                    <a:lnTo>
                      <a:pt x="5" y="510"/>
                    </a:lnTo>
                    <a:lnTo>
                      <a:pt x="4" y="501"/>
                    </a:lnTo>
                    <a:lnTo>
                      <a:pt x="2" y="492"/>
                    </a:lnTo>
                    <a:lnTo>
                      <a:pt x="1" y="482"/>
                    </a:lnTo>
                    <a:lnTo>
                      <a:pt x="1" y="472"/>
                    </a:lnTo>
                    <a:lnTo>
                      <a:pt x="0" y="463"/>
                    </a:lnTo>
                    <a:lnTo>
                      <a:pt x="0" y="453"/>
                    </a:lnTo>
                    <a:lnTo>
                      <a:pt x="0" y="442"/>
                    </a:lnTo>
                    <a:lnTo>
                      <a:pt x="1" y="433"/>
                    </a:lnTo>
                    <a:lnTo>
                      <a:pt x="3" y="423"/>
                    </a:lnTo>
                    <a:lnTo>
                      <a:pt x="5" y="413"/>
                    </a:lnTo>
                    <a:lnTo>
                      <a:pt x="8" y="402"/>
                    </a:lnTo>
                    <a:lnTo>
                      <a:pt x="12" y="392"/>
                    </a:lnTo>
                    <a:lnTo>
                      <a:pt x="18" y="388"/>
                    </a:lnTo>
                    <a:lnTo>
                      <a:pt x="24" y="386"/>
                    </a:lnTo>
                    <a:lnTo>
                      <a:pt x="30" y="384"/>
                    </a:lnTo>
                    <a:lnTo>
                      <a:pt x="37" y="383"/>
                    </a:lnTo>
                    <a:lnTo>
                      <a:pt x="45" y="384"/>
                    </a:lnTo>
                    <a:lnTo>
                      <a:pt x="52" y="385"/>
                    </a:lnTo>
                    <a:lnTo>
                      <a:pt x="59" y="387"/>
                    </a:lnTo>
                    <a:lnTo>
                      <a:pt x="66" y="389"/>
                    </a:lnTo>
                    <a:lnTo>
                      <a:pt x="73" y="392"/>
                    </a:lnTo>
                    <a:lnTo>
                      <a:pt x="80" y="396"/>
                    </a:lnTo>
                    <a:lnTo>
                      <a:pt x="87" y="400"/>
                    </a:lnTo>
                    <a:lnTo>
                      <a:pt x="94" y="403"/>
                    </a:lnTo>
                    <a:lnTo>
                      <a:pt x="100" y="407"/>
                    </a:lnTo>
                    <a:lnTo>
                      <a:pt x="107" y="411"/>
                    </a:lnTo>
                    <a:lnTo>
                      <a:pt x="113" y="415"/>
                    </a:lnTo>
                    <a:lnTo>
                      <a:pt x="120" y="417"/>
                    </a:lnTo>
                    <a:lnTo>
                      <a:pt x="136" y="417"/>
                    </a:lnTo>
                    <a:lnTo>
                      <a:pt x="143" y="412"/>
                    </a:lnTo>
                    <a:lnTo>
                      <a:pt x="151" y="406"/>
                    </a:lnTo>
                    <a:lnTo>
                      <a:pt x="156" y="399"/>
                    </a:lnTo>
                    <a:lnTo>
                      <a:pt x="160" y="391"/>
                    </a:lnTo>
                    <a:lnTo>
                      <a:pt x="163" y="383"/>
                    </a:lnTo>
                    <a:lnTo>
                      <a:pt x="165" y="373"/>
                    </a:lnTo>
                    <a:lnTo>
                      <a:pt x="166" y="363"/>
                    </a:lnTo>
                    <a:lnTo>
                      <a:pt x="166" y="353"/>
                    </a:lnTo>
                    <a:lnTo>
                      <a:pt x="166" y="343"/>
                    </a:lnTo>
                    <a:lnTo>
                      <a:pt x="166" y="333"/>
                    </a:lnTo>
                    <a:lnTo>
                      <a:pt x="164" y="321"/>
                    </a:lnTo>
                    <a:lnTo>
                      <a:pt x="163" y="311"/>
                    </a:lnTo>
                    <a:lnTo>
                      <a:pt x="161" y="301"/>
                    </a:lnTo>
                    <a:lnTo>
                      <a:pt x="159" y="290"/>
                    </a:lnTo>
                    <a:lnTo>
                      <a:pt x="158" y="280"/>
                    </a:lnTo>
                    <a:lnTo>
                      <a:pt x="156" y="270"/>
                    </a:lnTo>
                    <a:lnTo>
                      <a:pt x="39" y="241"/>
                    </a:lnTo>
                    <a:lnTo>
                      <a:pt x="63" y="135"/>
                    </a:lnTo>
                    <a:lnTo>
                      <a:pt x="71" y="135"/>
                    </a:lnTo>
                    <a:lnTo>
                      <a:pt x="79" y="136"/>
                    </a:lnTo>
                    <a:lnTo>
                      <a:pt x="87" y="137"/>
                    </a:lnTo>
                    <a:lnTo>
                      <a:pt x="96" y="139"/>
                    </a:lnTo>
                    <a:lnTo>
                      <a:pt x="104" y="141"/>
                    </a:lnTo>
                    <a:lnTo>
                      <a:pt x="113" y="143"/>
                    </a:lnTo>
                    <a:lnTo>
                      <a:pt x="120" y="144"/>
                    </a:lnTo>
                    <a:lnTo>
                      <a:pt x="129" y="146"/>
                    </a:lnTo>
                    <a:lnTo>
                      <a:pt x="137" y="147"/>
                    </a:lnTo>
                    <a:lnTo>
                      <a:pt x="146" y="147"/>
                    </a:lnTo>
                    <a:lnTo>
                      <a:pt x="154" y="147"/>
                    </a:lnTo>
                    <a:lnTo>
                      <a:pt x="162" y="146"/>
                    </a:lnTo>
                    <a:lnTo>
                      <a:pt x="170" y="144"/>
                    </a:lnTo>
                    <a:lnTo>
                      <a:pt x="177" y="141"/>
                    </a:lnTo>
                    <a:lnTo>
                      <a:pt x="185" y="136"/>
                    </a:lnTo>
                    <a:lnTo>
                      <a:pt x="192" y="132"/>
                    </a:lnTo>
                    <a:lnTo>
                      <a:pt x="195" y="128"/>
                    </a:lnTo>
                    <a:lnTo>
                      <a:pt x="197" y="125"/>
                    </a:lnTo>
                    <a:lnTo>
                      <a:pt x="200" y="121"/>
                    </a:lnTo>
                    <a:lnTo>
                      <a:pt x="204" y="118"/>
                    </a:lnTo>
                    <a:lnTo>
                      <a:pt x="206" y="114"/>
                    </a:lnTo>
                    <a:lnTo>
                      <a:pt x="210" y="108"/>
                    </a:lnTo>
                    <a:lnTo>
                      <a:pt x="212" y="104"/>
                    </a:lnTo>
                    <a:lnTo>
                      <a:pt x="216" y="97"/>
                    </a:lnTo>
                    <a:lnTo>
                      <a:pt x="216" y="92"/>
                    </a:lnTo>
                    <a:lnTo>
                      <a:pt x="214" y="86"/>
                    </a:lnTo>
                    <a:lnTo>
                      <a:pt x="214" y="80"/>
                    </a:lnTo>
                    <a:lnTo>
                      <a:pt x="212" y="76"/>
                    </a:lnTo>
                    <a:lnTo>
                      <a:pt x="211" y="69"/>
                    </a:lnTo>
                    <a:lnTo>
                      <a:pt x="210" y="65"/>
                    </a:lnTo>
                    <a:lnTo>
                      <a:pt x="209" y="58"/>
                    </a:lnTo>
                    <a:lnTo>
                      <a:pt x="208" y="53"/>
                    </a:lnTo>
                    <a:lnTo>
                      <a:pt x="207" y="47"/>
                    </a:lnTo>
                    <a:lnTo>
                      <a:pt x="206" y="41"/>
                    </a:lnTo>
                    <a:lnTo>
                      <a:pt x="206" y="35"/>
                    </a:lnTo>
                    <a:lnTo>
                      <a:pt x="207" y="29"/>
                    </a:lnTo>
                    <a:lnTo>
                      <a:pt x="208" y="24"/>
                    </a:lnTo>
                    <a:lnTo>
                      <a:pt x="210" y="17"/>
                    </a:lnTo>
                    <a:lnTo>
                      <a:pt x="212" y="11"/>
                    </a:lnTo>
                    <a:lnTo>
                      <a:pt x="216" y="5"/>
                    </a:lnTo>
                    <a:lnTo>
                      <a:pt x="221" y="2"/>
                    </a:lnTo>
                    <a:lnTo>
                      <a:pt x="226" y="1"/>
                    </a:lnTo>
                    <a:lnTo>
                      <a:pt x="233" y="0"/>
                    </a:lnTo>
                    <a:lnTo>
                      <a:pt x="239" y="0"/>
                    </a:lnTo>
                    <a:lnTo>
                      <a:pt x="245" y="0"/>
                    </a:lnTo>
                    <a:lnTo>
                      <a:pt x="251" y="0"/>
                    </a:lnTo>
                    <a:lnTo>
                      <a:pt x="258" y="1"/>
                    </a:lnTo>
                    <a:lnTo>
                      <a:pt x="264" y="3"/>
                    </a:lnTo>
                    <a:lnTo>
                      <a:pt x="272" y="5"/>
                    </a:lnTo>
                    <a:lnTo>
                      <a:pt x="278" y="8"/>
                    </a:lnTo>
                    <a:lnTo>
                      <a:pt x="284" y="11"/>
                    </a:lnTo>
                    <a:lnTo>
                      <a:pt x="290" y="13"/>
                    </a:lnTo>
                    <a:lnTo>
                      <a:pt x="296" y="17"/>
                    </a:lnTo>
                    <a:lnTo>
                      <a:pt x="302" y="21"/>
                    </a:lnTo>
                    <a:lnTo>
                      <a:pt x="307" y="26"/>
                    </a:lnTo>
                    <a:lnTo>
                      <a:pt x="311" y="30"/>
                    </a:lnTo>
                    <a:lnTo>
                      <a:pt x="316" y="38"/>
                    </a:lnTo>
                    <a:lnTo>
                      <a:pt x="318" y="44"/>
                    </a:lnTo>
                    <a:lnTo>
                      <a:pt x="319" y="52"/>
                    </a:lnTo>
                    <a:lnTo>
                      <a:pt x="318" y="59"/>
                    </a:lnTo>
                    <a:lnTo>
                      <a:pt x="317" y="66"/>
                    </a:lnTo>
                    <a:lnTo>
                      <a:pt x="314" y="73"/>
                    </a:lnTo>
                    <a:lnTo>
                      <a:pt x="311" y="80"/>
                    </a:lnTo>
                    <a:lnTo>
                      <a:pt x="308" y="87"/>
                    </a:lnTo>
                    <a:lnTo>
                      <a:pt x="304" y="94"/>
                    </a:lnTo>
                    <a:lnTo>
                      <a:pt x="301" y="102"/>
                    </a:lnTo>
                    <a:lnTo>
                      <a:pt x="297" y="110"/>
                    </a:lnTo>
                    <a:lnTo>
                      <a:pt x="294" y="118"/>
                    </a:lnTo>
                    <a:lnTo>
                      <a:pt x="294" y="125"/>
                    </a:lnTo>
                    <a:lnTo>
                      <a:pt x="293" y="133"/>
                    </a:lnTo>
                    <a:lnTo>
                      <a:pt x="294" y="140"/>
                    </a:lnTo>
                    <a:lnTo>
                      <a:pt x="295" y="147"/>
                    </a:lnTo>
                    <a:lnTo>
                      <a:pt x="302" y="158"/>
                    </a:lnTo>
                    <a:lnTo>
                      <a:pt x="309" y="165"/>
                    </a:lnTo>
                    <a:lnTo>
                      <a:pt x="317" y="172"/>
                    </a:lnTo>
                    <a:lnTo>
                      <a:pt x="327" y="176"/>
                    </a:lnTo>
                    <a:lnTo>
                      <a:pt x="337" y="181"/>
                    </a:lnTo>
                    <a:lnTo>
                      <a:pt x="347" y="183"/>
                    </a:lnTo>
                    <a:lnTo>
                      <a:pt x="357" y="186"/>
                    </a:lnTo>
                    <a:lnTo>
                      <a:pt x="369" y="187"/>
                    </a:lnTo>
                    <a:lnTo>
                      <a:pt x="380" y="188"/>
                    </a:lnTo>
                    <a:lnTo>
                      <a:pt x="392" y="188"/>
                    </a:lnTo>
                    <a:lnTo>
                      <a:pt x="403" y="189"/>
                    </a:lnTo>
                    <a:lnTo>
                      <a:pt x="415" y="189"/>
                    </a:lnTo>
                    <a:lnTo>
                      <a:pt x="427" y="190"/>
                    </a:lnTo>
                    <a:lnTo>
                      <a:pt x="438" y="191"/>
                    </a:lnTo>
                    <a:lnTo>
                      <a:pt x="450" y="192"/>
                    </a:lnTo>
                    <a:lnTo>
                      <a:pt x="461" y="195"/>
                    </a:lnTo>
                    <a:lnTo>
                      <a:pt x="431" y="329"/>
                    </a:lnTo>
                    <a:lnTo>
                      <a:pt x="424" y="334"/>
                    </a:lnTo>
                    <a:lnTo>
                      <a:pt x="416" y="336"/>
                    </a:lnTo>
                    <a:lnTo>
                      <a:pt x="408" y="338"/>
                    </a:lnTo>
                    <a:lnTo>
                      <a:pt x="401" y="338"/>
                    </a:lnTo>
                    <a:lnTo>
                      <a:pt x="393" y="337"/>
                    </a:lnTo>
                    <a:lnTo>
                      <a:pt x="385" y="336"/>
                    </a:lnTo>
                    <a:lnTo>
                      <a:pt x="377" y="334"/>
                    </a:lnTo>
                    <a:lnTo>
                      <a:pt x="370" y="331"/>
                    </a:lnTo>
                    <a:lnTo>
                      <a:pt x="361" y="327"/>
                    </a:lnTo>
                    <a:lnTo>
                      <a:pt x="353" y="325"/>
                    </a:lnTo>
                    <a:lnTo>
                      <a:pt x="345" y="321"/>
                    </a:lnTo>
                    <a:lnTo>
                      <a:pt x="337" y="319"/>
                    </a:lnTo>
                    <a:lnTo>
                      <a:pt x="328" y="317"/>
                    </a:lnTo>
                    <a:lnTo>
                      <a:pt x="320" y="316"/>
                    </a:lnTo>
                    <a:lnTo>
                      <a:pt x="311" y="315"/>
                    </a:lnTo>
                    <a:lnTo>
                      <a:pt x="303" y="316"/>
                    </a:lnTo>
                    <a:lnTo>
                      <a:pt x="297" y="319"/>
                    </a:lnTo>
                    <a:lnTo>
                      <a:pt x="291" y="323"/>
                    </a:lnTo>
                    <a:lnTo>
                      <a:pt x="286" y="327"/>
                    </a:lnTo>
                    <a:lnTo>
                      <a:pt x="281" y="333"/>
                    </a:lnTo>
                    <a:lnTo>
                      <a:pt x="277" y="339"/>
                    </a:lnTo>
                    <a:lnTo>
                      <a:pt x="274" y="346"/>
                    </a:lnTo>
                    <a:lnTo>
                      <a:pt x="271" y="353"/>
                    </a:lnTo>
                    <a:lnTo>
                      <a:pt x="268" y="361"/>
                    </a:lnTo>
                    <a:lnTo>
                      <a:pt x="266" y="368"/>
                    </a:lnTo>
                    <a:lnTo>
                      <a:pt x="264" y="376"/>
                    </a:lnTo>
                    <a:lnTo>
                      <a:pt x="264" y="385"/>
                    </a:lnTo>
                    <a:lnTo>
                      <a:pt x="263" y="393"/>
                    </a:lnTo>
                    <a:lnTo>
                      <a:pt x="263" y="402"/>
                    </a:lnTo>
                    <a:lnTo>
                      <a:pt x="263" y="410"/>
                    </a:lnTo>
                    <a:lnTo>
                      <a:pt x="264" y="418"/>
                    </a:lnTo>
                    <a:lnTo>
                      <a:pt x="264" y="427"/>
                    </a:lnTo>
                    <a:lnTo>
                      <a:pt x="268" y="438"/>
                    </a:lnTo>
                    <a:lnTo>
                      <a:pt x="273" y="446"/>
                    </a:lnTo>
                    <a:lnTo>
                      <a:pt x="279" y="454"/>
                    </a:lnTo>
                    <a:lnTo>
                      <a:pt x="286" y="457"/>
                    </a:lnTo>
                    <a:lnTo>
                      <a:pt x="293" y="461"/>
                    </a:lnTo>
                    <a:lnTo>
                      <a:pt x="300" y="463"/>
                    </a:lnTo>
                    <a:lnTo>
                      <a:pt x="308" y="464"/>
                    </a:lnTo>
                    <a:lnTo>
                      <a:pt x="317" y="464"/>
                    </a:lnTo>
                    <a:lnTo>
                      <a:pt x="326" y="463"/>
                    </a:lnTo>
                    <a:lnTo>
                      <a:pt x="335" y="463"/>
                    </a:lnTo>
                    <a:lnTo>
                      <a:pt x="344" y="462"/>
                    </a:lnTo>
                    <a:lnTo>
                      <a:pt x="354" y="463"/>
                    </a:lnTo>
                    <a:lnTo>
                      <a:pt x="363" y="463"/>
                    </a:lnTo>
                    <a:lnTo>
                      <a:pt x="373" y="465"/>
                    </a:lnTo>
                    <a:lnTo>
                      <a:pt x="383" y="468"/>
                    </a:lnTo>
                    <a:lnTo>
                      <a:pt x="392" y="473"/>
                    </a:lnTo>
                    <a:lnTo>
                      <a:pt x="395" y="482"/>
                    </a:lnTo>
                    <a:lnTo>
                      <a:pt x="398" y="491"/>
                    </a:lnTo>
                    <a:lnTo>
                      <a:pt x="400" y="499"/>
                    </a:lnTo>
                    <a:lnTo>
                      <a:pt x="401" y="509"/>
                    </a:lnTo>
                    <a:lnTo>
                      <a:pt x="403" y="518"/>
                    </a:lnTo>
                    <a:lnTo>
                      <a:pt x="404" y="527"/>
                    </a:lnTo>
                    <a:lnTo>
                      <a:pt x="404" y="536"/>
                    </a:lnTo>
                    <a:lnTo>
                      <a:pt x="403" y="547"/>
                    </a:lnTo>
                    <a:lnTo>
                      <a:pt x="403" y="555"/>
                    </a:lnTo>
                    <a:lnTo>
                      <a:pt x="401" y="564"/>
                    </a:lnTo>
                    <a:lnTo>
                      <a:pt x="400" y="574"/>
                    </a:lnTo>
                    <a:lnTo>
                      <a:pt x="398" y="583"/>
                    </a:lnTo>
                    <a:lnTo>
                      <a:pt x="396" y="591"/>
                    </a:lnTo>
                    <a:lnTo>
                      <a:pt x="393" y="600"/>
                    </a:lnTo>
                    <a:lnTo>
                      <a:pt x="391" y="608"/>
                    </a:lnTo>
                    <a:lnTo>
                      <a:pt x="388" y="617"/>
                    </a:lnTo>
                    <a:lnTo>
                      <a:pt x="384" y="617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pl-PL" dirty="0"/>
              </a:p>
            </p:txBody>
          </p:sp>
          <p:sp>
            <p:nvSpPr>
              <p:cNvPr id="19" name="Dowolny kształt 6"/>
              <p:cNvSpPr>
                <a:spLocks/>
              </p:cNvSpPr>
              <p:nvPr/>
            </p:nvSpPr>
            <p:spPr bwMode="grayWhite">
              <a:xfrm>
                <a:off x="89027" y="2084769"/>
                <a:ext cx="990600" cy="588963"/>
              </a:xfrm>
              <a:custGeom>
                <a:avLst/>
                <a:gdLst>
                  <a:gd name="T0" fmla="*/ 186 w 624"/>
                  <a:gd name="T1" fmla="*/ 342 h 371"/>
                  <a:gd name="T2" fmla="*/ 175 w 624"/>
                  <a:gd name="T3" fmla="*/ 308 h 371"/>
                  <a:gd name="T4" fmla="*/ 149 w 624"/>
                  <a:gd name="T5" fmla="*/ 280 h 371"/>
                  <a:gd name="T6" fmla="*/ 124 w 624"/>
                  <a:gd name="T7" fmla="*/ 270 h 371"/>
                  <a:gd name="T8" fmla="*/ 104 w 624"/>
                  <a:gd name="T9" fmla="*/ 269 h 371"/>
                  <a:gd name="T10" fmla="*/ 10 w 624"/>
                  <a:gd name="T11" fmla="*/ 290 h 371"/>
                  <a:gd name="T12" fmla="*/ 3 w 624"/>
                  <a:gd name="T13" fmla="*/ 264 h 371"/>
                  <a:gd name="T14" fmla="*/ 0 w 624"/>
                  <a:gd name="T15" fmla="*/ 236 h 371"/>
                  <a:gd name="T16" fmla="*/ 4 w 624"/>
                  <a:gd name="T17" fmla="*/ 214 h 371"/>
                  <a:gd name="T18" fmla="*/ 22 w 624"/>
                  <a:gd name="T19" fmla="*/ 200 h 371"/>
                  <a:gd name="T20" fmla="*/ 53 w 624"/>
                  <a:gd name="T21" fmla="*/ 200 h 371"/>
                  <a:gd name="T22" fmla="*/ 90 w 624"/>
                  <a:gd name="T23" fmla="*/ 208 h 371"/>
                  <a:gd name="T24" fmla="*/ 126 w 624"/>
                  <a:gd name="T25" fmla="*/ 190 h 371"/>
                  <a:gd name="T26" fmla="*/ 144 w 624"/>
                  <a:gd name="T27" fmla="*/ 33 h 371"/>
                  <a:gd name="T28" fmla="*/ 174 w 624"/>
                  <a:gd name="T29" fmla="*/ 28 h 371"/>
                  <a:gd name="T30" fmla="*/ 206 w 624"/>
                  <a:gd name="T31" fmla="*/ 31 h 371"/>
                  <a:gd name="T32" fmla="*/ 230 w 624"/>
                  <a:gd name="T33" fmla="*/ 57 h 371"/>
                  <a:gd name="T34" fmla="*/ 236 w 624"/>
                  <a:gd name="T35" fmla="*/ 99 h 371"/>
                  <a:gd name="T36" fmla="*/ 249 w 624"/>
                  <a:gd name="T37" fmla="*/ 138 h 371"/>
                  <a:gd name="T38" fmla="*/ 293 w 624"/>
                  <a:gd name="T39" fmla="*/ 159 h 371"/>
                  <a:gd name="T40" fmla="*/ 345 w 624"/>
                  <a:gd name="T41" fmla="*/ 148 h 371"/>
                  <a:gd name="T42" fmla="*/ 366 w 624"/>
                  <a:gd name="T43" fmla="*/ 119 h 371"/>
                  <a:gd name="T44" fmla="*/ 361 w 624"/>
                  <a:gd name="T45" fmla="*/ 91 h 371"/>
                  <a:gd name="T46" fmla="*/ 352 w 624"/>
                  <a:gd name="T47" fmla="*/ 62 h 371"/>
                  <a:gd name="T48" fmla="*/ 363 w 624"/>
                  <a:gd name="T49" fmla="*/ 34 h 371"/>
                  <a:gd name="T50" fmla="*/ 398 w 624"/>
                  <a:gd name="T51" fmla="*/ 17 h 371"/>
                  <a:gd name="T52" fmla="*/ 439 w 624"/>
                  <a:gd name="T53" fmla="*/ 7 h 371"/>
                  <a:gd name="T54" fmla="*/ 474 w 624"/>
                  <a:gd name="T55" fmla="*/ 5 h 371"/>
                  <a:gd name="T56" fmla="*/ 479 w 624"/>
                  <a:gd name="T57" fmla="*/ 37 h 371"/>
                  <a:gd name="T58" fmla="*/ 483 w 624"/>
                  <a:gd name="T59" fmla="*/ 70 h 371"/>
                  <a:gd name="T60" fmla="*/ 507 w 624"/>
                  <a:gd name="T61" fmla="*/ 97 h 371"/>
                  <a:gd name="T62" fmla="*/ 535 w 624"/>
                  <a:gd name="T63" fmla="*/ 101 h 371"/>
                  <a:gd name="T64" fmla="*/ 566 w 624"/>
                  <a:gd name="T65" fmla="*/ 94 h 371"/>
                  <a:gd name="T66" fmla="*/ 598 w 624"/>
                  <a:gd name="T67" fmla="*/ 94 h 371"/>
                  <a:gd name="T68" fmla="*/ 620 w 624"/>
                  <a:gd name="T69" fmla="*/ 125 h 371"/>
                  <a:gd name="T70" fmla="*/ 621 w 624"/>
                  <a:gd name="T71" fmla="*/ 162 h 371"/>
                  <a:gd name="T72" fmla="*/ 608 w 624"/>
                  <a:gd name="T73" fmla="*/ 178 h 371"/>
                  <a:gd name="T74" fmla="*/ 573 w 624"/>
                  <a:gd name="T75" fmla="*/ 183 h 371"/>
                  <a:gd name="T76" fmla="*/ 524 w 624"/>
                  <a:gd name="T77" fmla="*/ 186 h 371"/>
                  <a:gd name="T78" fmla="*/ 514 w 624"/>
                  <a:gd name="T79" fmla="*/ 197 h 371"/>
                  <a:gd name="T80" fmla="*/ 519 w 624"/>
                  <a:gd name="T81" fmla="*/ 333 h 371"/>
                  <a:gd name="T82" fmla="*/ 486 w 624"/>
                  <a:gd name="T83" fmla="*/ 342 h 371"/>
                  <a:gd name="T84" fmla="*/ 449 w 624"/>
                  <a:gd name="T85" fmla="*/ 344 h 371"/>
                  <a:gd name="T86" fmla="*/ 412 w 624"/>
                  <a:gd name="T87" fmla="*/ 338 h 371"/>
                  <a:gd name="T88" fmla="*/ 402 w 624"/>
                  <a:gd name="T89" fmla="*/ 311 h 371"/>
                  <a:gd name="T90" fmla="*/ 402 w 624"/>
                  <a:gd name="T91" fmla="*/ 283 h 371"/>
                  <a:gd name="T92" fmla="*/ 397 w 624"/>
                  <a:gd name="T93" fmla="*/ 254 h 371"/>
                  <a:gd name="T94" fmla="*/ 367 w 624"/>
                  <a:gd name="T95" fmla="*/ 236 h 371"/>
                  <a:gd name="T96" fmla="*/ 329 w 624"/>
                  <a:gd name="T97" fmla="*/ 237 h 371"/>
                  <a:gd name="T98" fmla="*/ 289 w 624"/>
                  <a:gd name="T99" fmla="*/ 248 h 371"/>
                  <a:gd name="T100" fmla="*/ 263 w 624"/>
                  <a:gd name="T101" fmla="*/ 264 h 371"/>
                  <a:gd name="T102" fmla="*/ 262 w 624"/>
                  <a:gd name="T103" fmla="*/ 293 h 371"/>
                  <a:gd name="T104" fmla="*/ 276 w 624"/>
                  <a:gd name="T105" fmla="*/ 322 h 371"/>
                  <a:gd name="T106" fmla="*/ 257 w 624"/>
                  <a:gd name="T107" fmla="*/ 360 h 371"/>
                  <a:gd name="T108" fmla="*/ 210 w 624"/>
                  <a:gd name="T109" fmla="*/ 364 h 3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624" h="371">
                    <a:moveTo>
                      <a:pt x="191" y="370"/>
                    </a:moveTo>
                    <a:lnTo>
                      <a:pt x="190" y="363"/>
                    </a:lnTo>
                    <a:lnTo>
                      <a:pt x="189" y="356"/>
                    </a:lnTo>
                    <a:lnTo>
                      <a:pt x="188" y="349"/>
                    </a:lnTo>
                    <a:lnTo>
                      <a:pt x="186" y="342"/>
                    </a:lnTo>
                    <a:lnTo>
                      <a:pt x="185" y="335"/>
                    </a:lnTo>
                    <a:lnTo>
                      <a:pt x="182" y="328"/>
                    </a:lnTo>
                    <a:lnTo>
                      <a:pt x="181" y="321"/>
                    </a:lnTo>
                    <a:lnTo>
                      <a:pt x="178" y="315"/>
                    </a:lnTo>
                    <a:lnTo>
                      <a:pt x="175" y="308"/>
                    </a:lnTo>
                    <a:lnTo>
                      <a:pt x="171" y="302"/>
                    </a:lnTo>
                    <a:lnTo>
                      <a:pt x="167" y="296"/>
                    </a:lnTo>
                    <a:lnTo>
                      <a:pt x="162" y="290"/>
                    </a:lnTo>
                    <a:lnTo>
                      <a:pt x="156" y="285"/>
                    </a:lnTo>
                    <a:lnTo>
                      <a:pt x="149" y="280"/>
                    </a:lnTo>
                    <a:lnTo>
                      <a:pt x="143" y="276"/>
                    </a:lnTo>
                    <a:lnTo>
                      <a:pt x="134" y="273"/>
                    </a:lnTo>
                    <a:lnTo>
                      <a:pt x="131" y="271"/>
                    </a:lnTo>
                    <a:lnTo>
                      <a:pt x="128" y="270"/>
                    </a:lnTo>
                    <a:lnTo>
                      <a:pt x="124" y="270"/>
                    </a:lnTo>
                    <a:lnTo>
                      <a:pt x="121" y="270"/>
                    </a:lnTo>
                    <a:lnTo>
                      <a:pt x="117" y="270"/>
                    </a:lnTo>
                    <a:lnTo>
                      <a:pt x="113" y="271"/>
                    </a:lnTo>
                    <a:lnTo>
                      <a:pt x="109" y="270"/>
                    </a:lnTo>
                    <a:lnTo>
                      <a:pt x="104" y="269"/>
                    </a:lnTo>
                    <a:lnTo>
                      <a:pt x="22" y="307"/>
                    </a:lnTo>
                    <a:lnTo>
                      <a:pt x="19" y="304"/>
                    </a:lnTo>
                    <a:lnTo>
                      <a:pt x="15" y="300"/>
                    </a:lnTo>
                    <a:lnTo>
                      <a:pt x="13" y="296"/>
                    </a:lnTo>
                    <a:lnTo>
                      <a:pt x="10" y="290"/>
                    </a:lnTo>
                    <a:lnTo>
                      <a:pt x="9" y="286"/>
                    </a:lnTo>
                    <a:lnTo>
                      <a:pt x="6" y="280"/>
                    </a:lnTo>
                    <a:lnTo>
                      <a:pt x="5" y="275"/>
                    </a:lnTo>
                    <a:lnTo>
                      <a:pt x="4" y="270"/>
                    </a:lnTo>
                    <a:lnTo>
                      <a:pt x="3" y="264"/>
                    </a:lnTo>
                    <a:lnTo>
                      <a:pt x="2" y="258"/>
                    </a:lnTo>
                    <a:lnTo>
                      <a:pt x="0" y="252"/>
                    </a:lnTo>
                    <a:lnTo>
                      <a:pt x="0" y="246"/>
                    </a:lnTo>
                    <a:lnTo>
                      <a:pt x="0" y="241"/>
                    </a:lnTo>
                    <a:lnTo>
                      <a:pt x="0" y="236"/>
                    </a:lnTo>
                    <a:lnTo>
                      <a:pt x="0" y="229"/>
                    </a:lnTo>
                    <a:lnTo>
                      <a:pt x="0" y="224"/>
                    </a:lnTo>
                    <a:lnTo>
                      <a:pt x="0" y="221"/>
                    </a:lnTo>
                    <a:lnTo>
                      <a:pt x="2" y="217"/>
                    </a:lnTo>
                    <a:lnTo>
                      <a:pt x="4" y="214"/>
                    </a:lnTo>
                    <a:lnTo>
                      <a:pt x="6" y="211"/>
                    </a:lnTo>
                    <a:lnTo>
                      <a:pt x="9" y="208"/>
                    </a:lnTo>
                    <a:lnTo>
                      <a:pt x="12" y="206"/>
                    </a:lnTo>
                    <a:lnTo>
                      <a:pt x="16" y="203"/>
                    </a:lnTo>
                    <a:lnTo>
                      <a:pt x="22" y="200"/>
                    </a:lnTo>
                    <a:lnTo>
                      <a:pt x="28" y="200"/>
                    </a:lnTo>
                    <a:lnTo>
                      <a:pt x="33" y="200"/>
                    </a:lnTo>
                    <a:lnTo>
                      <a:pt x="40" y="200"/>
                    </a:lnTo>
                    <a:lnTo>
                      <a:pt x="47" y="200"/>
                    </a:lnTo>
                    <a:lnTo>
                      <a:pt x="53" y="200"/>
                    </a:lnTo>
                    <a:lnTo>
                      <a:pt x="60" y="201"/>
                    </a:lnTo>
                    <a:lnTo>
                      <a:pt x="67" y="204"/>
                    </a:lnTo>
                    <a:lnTo>
                      <a:pt x="74" y="207"/>
                    </a:lnTo>
                    <a:lnTo>
                      <a:pt x="81" y="208"/>
                    </a:lnTo>
                    <a:lnTo>
                      <a:pt x="90" y="208"/>
                    </a:lnTo>
                    <a:lnTo>
                      <a:pt x="97" y="207"/>
                    </a:lnTo>
                    <a:lnTo>
                      <a:pt x="105" y="204"/>
                    </a:lnTo>
                    <a:lnTo>
                      <a:pt x="113" y="200"/>
                    </a:lnTo>
                    <a:lnTo>
                      <a:pt x="119" y="196"/>
                    </a:lnTo>
                    <a:lnTo>
                      <a:pt x="126" y="190"/>
                    </a:lnTo>
                    <a:lnTo>
                      <a:pt x="131" y="183"/>
                    </a:lnTo>
                    <a:lnTo>
                      <a:pt x="127" y="35"/>
                    </a:lnTo>
                    <a:lnTo>
                      <a:pt x="133" y="35"/>
                    </a:lnTo>
                    <a:lnTo>
                      <a:pt x="138" y="34"/>
                    </a:lnTo>
                    <a:lnTo>
                      <a:pt x="144" y="33"/>
                    </a:lnTo>
                    <a:lnTo>
                      <a:pt x="150" y="32"/>
                    </a:lnTo>
                    <a:lnTo>
                      <a:pt x="156" y="31"/>
                    </a:lnTo>
                    <a:lnTo>
                      <a:pt x="162" y="30"/>
                    </a:lnTo>
                    <a:lnTo>
                      <a:pt x="168" y="29"/>
                    </a:lnTo>
                    <a:lnTo>
                      <a:pt x="174" y="28"/>
                    </a:lnTo>
                    <a:lnTo>
                      <a:pt x="181" y="28"/>
                    </a:lnTo>
                    <a:lnTo>
                      <a:pt x="186" y="28"/>
                    </a:lnTo>
                    <a:lnTo>
                      <a:pt x="193" y="28"/>
                    </a:lnTo>
                    <a:lnTo>
                      <a:pt x="199" y="30"/>
                    </a:lnTo>
                    <a:lnTo>
                      <a:pt x="206" y="31"/>
                    </a:lnTo>
                    <a:lnTo>
                      <a:pt x="211" y="34"/>
                    </a:lnTo>
                    <a:lnTo>
                      <a:pt x="218" y="37"/>
                    </a:lnTo>
                    <a:lnTo>
                      <a:pt x="225" y="41"/>
                    </a:lnTo>
                    <a:lnTo>
                      <a:pt x="228" y="48"/>
                    </a:lnTo>
                    <a:lnTo>
                      <a:pt x="230" y="57"/>
                    </a:lnTo>
                    <a:lnTo>
                      <a:pt x="232" y="65"/>
                    </a:lnTo>
                    <a:lnTo>
                      <a:pt x="234" y="73"/>
                    </a:lnTo>
                    <a:lnTo>
                      <a:pt x="234" y="82"/>
                    </a:lnTo>
                    <a:lnTo>
                      <a:pt x="235" y="91"/>
                    </a:lnTo>
                    <a:lnTo>
                      <a:pt x="236" y="99"/>
                    </a:lnTo>
                    <a:lnTo>
                      <a:pt x="238" y="108"/>
                    </a:lnTo>
                    <a:lnTo>
                      <a:pt x="239" y="116"/>
                    </a:lnTo>
                    <a:lnTo>
                      <a:pt x="242" y="124"/>
                    </a:lnTo>
                    <a:lnTo>
                      <a:pt x="245" y="131"/>
                    </a:lnTo>
                    <a:lnTo>
                      <a:pt x="249" y="138"/>
                    </a:lnTo>
                    <a:lnTo>
                      <a:pt x="256" y="145"/>
                    </a:lnTo>
                    <a:lnTo>
                      <a:pt x="263" y="150"/>
                    </a:lnTo>
                    <a:lnTo>
                      <a:pt x="273" y="155"/>
                    </a:lnTo>
                    <a:lnTo>
                      <a:pt x="284" y="159"/>
                    </a:lnTo>
                    <a:lnTo>
                      <a:pt x="293" y="159"/>
                    </a:lnTo>
                    <a:lnTo>
                      <a:pt x="303" y="159"/>
                    </a:lnTo>
                    <a:lnTo>
                      <a:pt x="314" y="158"/>
                    </a:lnTo>
                    <a:lnTo>
                      <a:pt x="325" y="156"/>
                    </a:lnTo>
                    <a:lnTo>
                      <a:pt x="335" y="152"/>
                    </a:lnTo>
                    <a:lnTo>
                      <a:pt x="345" y="148"/>
                    </a:lnTo>
                    <a:lnTo>
                      <a:pt x="353" y="142"/>
                    </a:lnTo>
                    <a:lnTo>
                      <a:pt x="359" y="134"/>
                    </a:lnTo>
                    <a:lnTo>
                      <a:pt x="363" y="129"/>
                    </a:lnTo>
                    <a:lnTo>
                      <a:pt x="365" y="124"/>
                    </a:lnTo>
                    <a:lnTo>
                      <a:pt x="366" y="119"/>
                    </a:lnTo>
                    <a:lnTo>
                      <a:pt x="366" y="113"/>
                    </a:lnTo>
                    <a:lnTo>
                      <a:pt x="366" y="108"/>
                    </a:lnTo>
                    <a:lnTo>
                      <a:pt x="365" y="102"/>
                    </a:lnTo>
                    <a:lnTo>
                      <a:pt x="364" y="96"/>
                    </a:lnTo>
                    <a:lnTo>
                      <a:pt x="361" y="91"/>
                    </a:lnTo>
                    <a:lnTo>
                      <a:pt x="359" y="86"/>
                    </a:lnTo>
                    <a:lnTo>
                      <a:pt x="357" y="79"/>
                    </a:lnTo>
                    <a:lnTo>
                      <a:pt x="354" y="73"/>
                    </a:lnTo>
                    <a:lnTo>
                      <a:pt x="354" y="68"/>
                    </a:lnTo>
                    <a:lnTo>
                      <a:pt x="352" y="62"/>
                    </a:lnTo>
                    <a:lnTo>
                      <a:pt x="351" y="57"/>
                    </a:lnTo>
                    <a:lnTo>
                      <a:pt x="351" y="51"/>
                    </a:lnTo>
                    <a:lnTo>
                      <a:pt x="352" y="44"/>
                    </a:lnTo>
                    <a:lnTo>
                      <a:pt x="357" y="39"/>
                    </a:lnTo>
                    <a:lnTo>
                      <a:pt x="363" y="34"/>
                    </a:lnTo>
                    <a:lnTo>
                      <a:pt x="369" y="30"/>
                    </a:lnTo>
                    <a:lnTo>
                      <a:pt x="376" y="26"/>
                    </a:lnTo>
                    <a:lnTo>
                      <a:pt x="383" y="22"/>
                    </a:lnTo>
                    <a:lnTo>
                      <a:pt x="391" y="19"/>
                    </a:lnTo>
                    <a:lnTo>
                      <a:pt x="398" y="17"/>
                    </a:lnTo>
                    <a:lnTo>
                      <a:pt x="407" y="14"/>
                    </a:lnTo>
                    <a:lnTo>
                      <a:pt x="414" y="12"/>
                    </a:lnTo>
                    <a:lnTo>
                      <a:pt x="422" y="10"/>
                    </a:lnTo>
                    <a:lnTo>
                      <a:pt x="431" y="9"/>
                    </a:lnTo>
                    <a:lnTo>
                      <a:pt x="439" y="7"/>
                    </a:lnTo>
                    <a:lnTo>
                      <a:pt x="448" y="5"/>
                    </a:lnTo>
                    <a:lnTo>
                      <a:pt x="456" y="3"/>
                    </a:lnTo>
                    <a:lnTo>
                      <a:pt x="464" y="2"/>
                    </a:lnTo>
                    <a:lnTo>
                      <a:pt x="472" y="0"/>
                    </a:lnTo>
                    <a:lnTo>
                      <a:pt x="474" y="5"/>
                    </a:lnTo>
                    <a:lnTo>
                      <a:pt x="476" y="11"/>
                    </a:lnTo>
                    <a:lnTo>
                      <a:pt x="477" y="17"/>
                    </a:lnTo>
                    <a:lnTo>
                      <a:pt x="478" y="24"/>
                    </a:lnTo>
                    <a:lnTo>
                      <a:pt x="478" y="30"/>
                    </a:lnTo>
                    <a:lnTo>
                      <a:pt x="479" y="37"/>
                    </a:lnTo>
                    <a:lnTo>
                      <a:pt x="479" y="44"/>
                    </a:lnTo>
                    <a:lnTo>
                      <a:pt x="479" y="51"/>
                    </a:lnTo>
                    <a:lnTo>
                      <a:pt x="479" y="57"/>
                    </a:lnTo>
                    <a:lnTo>
                      <a:pt x="481" y="64"/>
                    </a:lnTo>
                    <a:lnTo>
                      <a:pt x="483" y="70"/>
                    </a:lnTo>
                    <a:lnTo>
                      <a:pt x="485" y="76"/>
                    </a:lnTo>
                    <a:lnTo>
                      <a:pt x="488" y="82"/>
                    </a:lnTo>
                    <a:lnTo>
                      <a:pt x="493" y="88"/>
                    </a:lnTo>
                    <a:lnTo>
                      <a:pt x="499" y="92"/>
                    </a:lnTo>
                    <a:lnTo>
                      <a:pt x="507" y="97"/>
                    </a:lnTo>
                    <a:lnTo>
                      <a:pt x="512" y="99"/>
                    </a:lnTo>
                    <a:lnTo>
                      <a:pt x="517" y="101"/>
                    </a:lnTo>
                    <a:lnTo>
                      <a:pt x="523" y="102"/>
                    </a:lnTo>
                    <a:lnTo>
                      <a:pt x="529" y="102"/>
                    </a:lnTo>
                    <a:lnTo>
                      <a:pt x="535" y="101"/>
                    </a:lnTo>
                    <a:lnTo>
                      <a:pt x="541" y="99"/>
                    </a:lnTo>
                    <a:lnTo>
                      <a:pt x="547" y="98"/>
                    </a:lnTo>
                    <a:lnTo>
                      <a:pt x="554" y="97"/>
                    </a:lnTo>
                    <a:lnTo>
                      <a:pt x="560" y="95"/>
                    </a:lnTo>
                    <a:lnTo>
                      <a:pt x="566" y="94"/>
                    </a:lnTo>
                    <a:lnTo>
                      <a:pt x="572" y="92"/>
                    </a:lnTo>
                    <a:lnTo>
                      <a:pt x="579" y="92"/>
                    </a:lnTo>
                    <a:lnTo>
                      <a:pt x="584" y="92"/>
                    </a:lnTo>
                    <a:lnTo>
                      <a:pt x="591" y="92"/>
                    </a:lnTo>
                    <a:lnTo>
                      <a:pt x="598" y="94"/>
                    </a:lnTo>
                    <a:lnTo>
                      <a:pt x="603" y="97"/>
                    </a:lnTo>
                    <a:lnTo>
                      <a:pt x="610" y="102"/>
                    </a:lnTo>
                    <a:lnTo>
                      <a:pt x="614" y="109"/>
                    </a:lnTo>
                    <a:lnTo>
                      <a:pt x="618" y="117"/>
                    </a:lnTo>
                    <a:lnTo>
                      <a:pt x="620" y="125"/>
                    </a:lnTo>
                    <a:lnTo>
                      <a:pt x="621" y="133"/>
                    </a:lnTo>
                    <a:lnTo>
                      <a:pt x="622" y="142"/>
                    </a:lnTo>
                    <a:lnTo>
                      <a:pt x="623" y="151"/>
                    </a:lnTo>
                    <a:lnTo>
                      <a:pt x="623" y="159"/>
                    </a:lnTo>
                    <a:lnTo>
                      <a:pt x="621" y="162"/>
                    </a:lnTo>
                    <a:lnTo>
                      <a:pt x="619" y="165"/>
                    </a:lnTo>
                    <a:lnTo>
                      <a:pt x="618" y="169"/>
                    </a:lnTo>
                    <a:lnTo>
                      <a:pt x="615" y="172"/>
                    </a:lnTo>
                    <a:lnTo>
                      <a:pt x="612" y="175"/>
                    </a:lnTo>
                    <a:lnTo>
                      <a:pt x="608" y="178"/>
                    </a:lnTo>
                    <a:lnTo>
                      <a:pt x="604" y="181"/>
                    </a:lnTo>
                    <a:lnTo>
                      <a:pt x="599" y="183"/>
                    </a:lnTo>
                    <a:lnTo>
                      <a:pt x="591" y="184"/>
                    </a:lnTo>
                    <a:lnTo>
                      <a:pt x="582" y="184"/>
                    </a:lnTo>
                    <a:lnTo>
                      <a:pt x="573" y="183"/>
                    </a:lnTo>
                    <a:lnTo>
                      <a:pt x="564" y="182"/>
                    </a:lnTo>
                    <a:lnTo>
                      <a:pt x="554" y="181"/>
                    </a:lnTo>
                    <a:lnTo>
                      <a:pt x="545" y="182"/>
                    </a:lnTo>
                    <a:lnTo>
                      <a:pt x="535" y="183"/>
                    </a:lnTo>
                    <a:lnTo>
                      <a:pt x="524" y="186"/>
                    </a:lnTo>
                    <a:lnTo>
                      <a:pt x="523" y="188"/>
                    </a:lnTo>
                    <a:lnTo>
                      <a:pt x="521" y="191"/>
                    </a:lnTo>
                    <a:lnTo>
                      <a:pt x="519" y="192"/>
                    </a:lnTo>
                    <a:lnTo>
                      <a:pt x="517" y="194"/>
                    </a:lnTo>
                    <a:lnTo>
                      <a:pt x="514" y="197"/>
                    </a:lnTo>
                    <a:lnTo>
                      <a:pt x="512" y="199"/>
                    </a:lnTo>
                    <a:lnTo>
                      <a:pt x="509" y="203"/>
                    </a:lnTo>
                    <a:lnTo>
                      <a:pt x="507" y="207"/>
                    </a:lnTo>
                    <a:lnTo>
                      <a:pt x="524" y="331"/>
                    </a:lnTo>
                    <a:lnTo>
                      <a:pt x="519" y="333"/>
                    </a:lnTo>
                    <a:lnTo>
                      <a:pt x="512" y="335"/>
                    </a:lnTo>
                    <a:lnTo>
                      <a:pt x="507" y="338"/>
                    </a:lnTo>
                    <a:lnTo>
                      <a:pt x="500" y="339"/>
                    </a:lnTo>
                    <a:lnTo>
                      <a:pt x="493" y="341"/>
                    </a:lnTo>
                    <a:lnTo>
                      <a:pt x="486" y="342"/>
                    </a:lnTo>
                    <a:lnTo>
                      <a:pt x="479" y="343"/>
                    </a:lnTo>
                    <a:lnTo>
                      <a:pt x="471" y="344"/>
                    </a:lnTo>
                    <a:lnTo>
                      <a:pt x="464" y="344"/>
                    </a:lnTo>
                    <a:lnTo>
                      <a:pt x="456" y="344"/>
                    </a:lnTo>
                    <a:lnTo>
                      <a:pt x="449" y="344"/>
                    </a:lnTo>
                    <a:lnTo>
                      <a:pt x="441" y="344"/>
                    </a:lnTo>
                    <a:lnTo>
                      <a:pt x="433" y="342"/>
                    </a:lnTo>
                    <a:lnTo>
                      <a:pt x="426" y="341"/>
                    </a:lnTo>
                    <a:lnTo>
                      <a:pt x="419" y="340"/>
                    </a:lnTo>
                    <a:lnTo>
                      <a:pt x="412" y="338"/>
                    </a:lnTo>
                    <a:lnTo>
                      <a:pt x="408" y="333"/>
                    </a:lnTo>
                    <a:lnTo>
                      <a:pt x="405" y="328"/>
                    </a:lnTo>
                    <a:lnTo>
                      <a:pt x="403" y="322"/>
                    </a:lnTo>
                    <a:lnTo>
                      <a:pt x="402" y="316"/>
                    </a:lnTo>
                    <a:lnTo>
                      <a:pt x="402" y="311"/>
                    </a:lnTo>
                    <a:lnTo>
                      <a:pt x="401" y="306"/>
                    </a:lnTo>
                    <a:lnTo>
                      <a:pt x="401" y="300"/>
                    </a:lnTo>
                    <a:lnTo>
                      <a:pt x="401" y="294"/>
                    </a:lnTo>
                    <a:lnTo>
                      <a:pt x="402" y="289"/>
                    </a:lnTo>
                    <a:lnTo>
                      <a:pt x="402" y="283"/>
                    </a:lnTo>
                    <a:lnTo>
                      <a:pt x="402" y="277"/>
                    </a:lnTo>
                    <a:lnTo>
                      <a:pt x="401" y="271"/>
                    </a:lnTo>
                    <a:lnTo>
                      <a:pt x="400" y="266"/>
                    </a:lnTo>
                    <a:lnTo>
                      <a:pt x="398" y="260"/>
                    </a:lnTo>
                    <a:lnTo>
                      <a:pt x="397" y="254"/>
                    </a:lnTo>
                    <a:lnTo>
                      <a:pt x="393" y="248"/>
                    </a:lnTo>
                    <a:lnTo>
                      <a:pt x="388" y="244"/>
                    </a:lnTo>
                    <a:lnTo>
                      <a:pt x="381" y="240"/>
                    </a:lnTo>
                    <a:lnTo>
                      <a:pt x="374" y="238"/>
                    </a:lnTo>
                    <a:lnTo>
                      <a:pt x="367" y="236"/>
                    </a:lnTo>
                    <a:lnTo>
                      <a:pt x="360" y="235"/>
                    </a:lnTo>
                    <a:lnTo>
                      <a:pt x="353" y="235"/>
                    </a:lnTo>
                    <a:lnTo>
                      <a:pt x="345" y="235"/>
                    </a:lnTo>
                    <a:lnTo>
                      <a:pt x="337" y="236"/>
                    </a:lnTo>
                    <a:lnTo>
                      <a:pt x="329" y="237"/>
                    </a:lnTo>
                    <a:lnTo>
                      <a:pt x="321" y="239"/>
                    </a:lnTo>
                    <a:lnTo>
                      <a:pt x="313" y="241"/>
                    </a:lnTo>
                    <a:lnTo>
                      <a:pt x="306" y="243"/>
                    </a:lnTo>
                    <a:lnTo>
                      <a:pt x="297" y="245"/>
                    </a:lnTo>
                    <a:lnTo>
                      <a:pt x="289" y="248"/>
                    </a:lnTo>
                    <a:lnTo>
                      <a:pt x="281" y="250"/>
                    </a:lnTo>
                    <a:lnTo>
                      <a:pt x="273" y="252"/>
                    </a:lnTo>
                    <a:lnTo>
                      <a:pt x="270" y="255"/>
                    </a:lnTo>
                    <a:lnTo>
                      <a:pt x="267" y="260"/>
                    </a:lnTo>
                    <a:lnTo>
                      <a:pt x="263" y="264"/>
                    </a:lnTo>
                    <a:lnTo>
                      <a:pt x="260" y="270"/>
                    </a:lnTo>
                    <a:lnTo>
                      <a:pt x="258" y="276"/>
                    </a:lnTo>
                    <a:lnTo>
                      <a:pt x="258" y="282"/>
                    </a:lnTo>
                    <a:lnTo>
                      <a:pt x="258" y="287"/>
                    </a:lnTo>
                    <a:lnTo>
                      <a:pt x="262" y="293"/>
                    </a:lnTo>
                    <a:lnTo>
                      <a:pt x="265" y="299"/>
                    </a:lnTo>
                    <a:lnTo>
                      <a:pt x="268" y="304"/>
                    </a:lnTo>
                    <a:lnTo>
                      <a:pt x="271" y="310"/>
                    </a:lnTo>
                    <a:lnTo>
                      <a:pt x="273" y="316"/>
                    </a:lnTo>
                    <a:lnTo>
                      <a:pt x="276" y="322"/>
                    </a:lnTo>
                    <a:lnTo>
                      <a:pt x="277" y="328"/>
                    </a:lnTo>
                    <a:lnTo>
                      <a:pt x="277" y="334"/>
                    </a:lnTo>
                    <a:lnTo>
                      <a:pt x="277" y="341"/>
                    </a:lnTo>
                    <a:lnTo>
                      <a:pt x="266" y="355"/>
                    </a:lnTo>
                    <a:lnTo>
                      <a:pt x="257" y="360"/>
                    </a:lnTo>
                    <a:lnTo>
                      <a:pt x="248" y="362"/>
                    </a:lnTo>
                    <a:lnTo>
                      <a:pt x="239" y="363"/>
                    </a:lnTo>
                    <a:lnTo>
                      <a:pt x="230" y="363"/>
                    </a:lnTo>
                    <a:lnTo>
                      <a:pt x="220" y="364"/>
                    </a:lnTo>
                    <a:lnTo>
                      <a:pt x="210" y="364"/>
                    </a:lnTo>
                    <a:lnTo>
                      <a:pt x="201" y="366"/>
                    </a:lnTo>
                    <a:lnTo>
                      <a:pt x="191" y="370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pl-PL" dirty="0"/>
              </a:p>
            </p:txBody>
          </p:sp>
          <p:sp>
            <p:nvSpPr>
              <p:cNvPr id="20" name="Dowolny kształt 7"/>
              <p:cNvSpPr>
                <a:spLocks/>
              </p:cNvSpPr>
              <p:nvPr/>
            </p:nvSpPr>
            <p:spPr bwMode="grayWhite">
              <a:xfrm>
                <a:off x="12827" y="1132269"/>
                <a:ext cx="803275" cy="746125"/>
              </a:xfrm>
              <a:custGeom>
                <a:avLst/>
                <a:gdLst>
                  <a:gd name="T0" fmla="*/ 229 w 506"/>
                  <a:gd name="T1" fmla="*/ 453 h 470"/>
                  <a:gd name="T2" fmla="*/ 200 w 506"/>
                  <a:gd name="T3" fmla="*/ 429 h 470"/>
                  <a:gd name="T4" fmla="*/ 175 w 506"/>
                  <a:gd name="T5" fmla="*/ 402 h 470"/>
                  <a:gd name="T6" fmla="*/ 158 w 506"/>
                  <a:gd name="T7" fmla="*/ 368 h 470"/>
                  <a:gd name="T8" fmla="*/ 241 w 506"/>
                  <a:gd name="T9" fmla="*/ 275 h 470"/>
                  <a:gd name="T10" fmla="*/ 224 w 506"/>
                  <a:gd name="T11" fmla="*/ 248 h 470"/>
                  <a:gd name="T12" fmla="*/ 198 w 506"/>
                  <a:gd name="T13" fmla="*/ 228 h 470"/>
                  <a:gd name="T14" fmla="*/ 166 w 506"/>
                  <a:gd name="T15" fmla="*/ 214 h 470"/>
                  <a:gd name="T16" fmla="*/ 139 w 506"/>
                  <a:gd name="T17" fmla="*/ 217 h 470"/>
                  <a:gd name="T18" fmla="*/ 128 w 506"/>
                  <a:gd name="T19" fmla="*/ 238 h 470"/>
                  <a:gd name="T20" fmla="*/ 120 w 506"/>
                  <a:gd name="T21" fmla="*/ 262 h 470"/>
                  <a:gd name="T22" fmla="*/ 104 w 506"/>
                  <a:gd name="T23" fmla="*/ 283 h 470"/>
                  <a:gd name="T24" fmla="*/ 77 w 506"/>
                  <a:gd name="T25" fmla="*/ 291 h 470"/>
                  <a:gd name="T26" fmla="*/ 53 w 506"/>
                  <a:gd name="T27" fmla="*/ 288 h 470"/>
                  <a:gd name="T28" fmla="*/ 31 w 506"/>
                  <a:gd name="T29" fmla="*/ 275 h 470"/>
                  <a:gd name="T30" fmla="*/ 12 w 506"/>
                  <a:gd name="T31" fmla="*/ 257 h 470"/>
                  <a:gd name="T32" fmla="*/ 61 w 506"/>
                  <a:gd name="T33" fmla="*/ 109 h 470"/>
                  <a:gd name="T34" fmla="*/ 24 w 506"/>
                  <a:gd name="T35" fmla="*/ 85 h 470"/>
                  <a:gd name="T36" fmla="*/ 0 w 506"/>
                  <a:gd name="T37" fmla="*/ 53 h 470"/>
                  <a:gd name="T38" fmla="*/ 19 w 506"/>
                  <a:gd name="T39" fmla="*/ 22 h 470"/>
                  <a:gd name="T40" fmla="*/ 54 w 506"/>
                  <a:gd name="T41" fmla="*/ 0 h 470"/>
                  <a:gd name="T42" fmla="*/ 82 w 506"/>
                  <a:gd name="T43" fmla="*/ 6 h 470"/>
                  <a:gd name="T44" fmla="*/ 103 w 506"/>
                  <a:gd name="T45" fmla="*/ 29 h 470"/>
                  <a:gd name="T46" fmla="*/ 132 w 506"/>
                  <a:gd name="T47" fmla="*/ 57 h 470"/>
                  <a:gd name="T48" fmla="*/ 175 w 506"/>
                  <a:gd name="T49" fmla="*/ 64 h 470"/>
                  <a:gd name="T50" fmla="*/ 215 w 506"/>
                  <a:gd name="T51" fmla="*/ 43 h 470"/>
                  <a:gd name="T52" fmla="*/ 243 w 506"/>
                  <a:gd name="T53" fmla="*/ 16 h 470"/>
                  <a:gd name="T54" fmla="*/ 265 w 506"/>
                  <a:gd name="T55" fmla="*/ 22 h 470"/>
                  <a:gd name="T56" fmla="*/ 284 w 506"/>
                  <a:gd name="T57" fmla="*/ 34 h 470"/>
                  <a:gd name="T58" fmla="*/ 301 w 506"/>
                  <a:gd name="T59" fmla="*/ 52 h 470"/>
                  <a:gd name="T60" fmla="*/ 318 w 506"/>
                  <a:gd name="T61" fmla="*/ 72 h 470"/>
                  <a:gd name="T62" fmla="*/ 314 w 506"/>
                  <a:gd name="T63" fmla="*/ 98 h 470"/>
                  <a:gd name="T64" fmla="*/ 296 w 506"/>
                  <a:gd name="T65" fmla="*/ 115 h 470"/>
                  <a:gd name="T66" fmla="*/ 278 w 506"/>
                  <a:gd name="T67" fmla="*/ 123 h 470"/>
                  <a:gd name="T68" fmla="*/ 260 w 506"/>
                  <a:gd name="T69" fmla="*/ 130 h 470"/>
                  <a:gd name="T70" fmla="*/ 249 w 506"/>
                  <a:gd name="T71" fmla="*/ 152 h 470"/>
                  <a:gd name="T72" fmla="*/ 257 w 506"/>
                  <a:gd name="T73" fmla="*/ 180 h 470"/>
                  <a:gd name="T74" fmla="*/ 288 w 506"/>
                  <a:gd name="T75" fmla="*/ 210 h 470"/>
                  <a:gd name="T76" fmla="*/ 321 w 506"/>
                  <a:gd name="T77" fmla="*/ 231 h 470"/>
                  <a:gd name="T78" fmla="*/ 339 w 506"/>
                  <a:gd name="T79" fmla="*/ 231 h 470"/>
                  <a:gd name="T80" fmla="*/ 358 w 506"/>
                  <a:gd name="T81" fmla="*/ 228 h 470"/>
                  <a:gd name="T82" fmla="*/ 377 w 506"/>
                  <a:gd name="T83" fmla="*/ 200 h 470"/>
                  <a:gd name="T84" fmla="*/ 385 w 506"/>
                  <a:gd name="T85" fmla="*/ 171 h 470"/>
                  <a:gd name="T86" fmla="*/ 404 w 506"/>
                  <a:gd name="T87" fmla="*/ 158 h 470"/>
                  <a:gd name="T88" fmla="*/ 497 w 506"/>
                  <a:gd name="T89" fmla="*/ 213 h 470"/>
                  <a:gd name="T90" fmla="*/ 482 w 506"/>
                  <a:gd name="T91" fmla="*/ 238 h 470"/>
                  <a:gd name="T92" fmla="*/ 458 w 506"/>
                  <a:gd name="T93" fmla="*/ 259 h 470"/>
                  <a:gd name="T94" fmla="*/ 438 w 506"/>
                  <a:gd name="T95" fmla="*/ 282 h 470"/>
                  <a:gd name="T96" fmla="*/ 434 w 506"/>
                  <a:gd name="T97" fmla="*/ 313 h 470"/>
                  <a:gd name="T98" fmla="*/ 467 w 506"/>
                  <a:gd name="T99" fmla="*/ 339 h 470"/>
                  <a:gd name="T100" fmla="*/ 505 w 506"/>
                  <a:gd name="T101" fmla="*/ 362 h 470"/>
                  <a:gd name="T102" fmla="*/ 329 w 506"/>
                  <a:gd name="T103" fmla="*/ 370 h 470"/>
                  <a:gd name="T104" fmla="*/ 306 w 506"/>
                  <a:gd name="T105" fmla="*/ 395 h 470"/>
                  <a:gd name="T106" fmla="*/ 287 w 506"/>
                  <a:gd name="T107" fmla="*/ 423 h 470"/>
                  <a:gd name="T108" fmla="*/ 267 w 506"/>
                  <a:gd name="T109" fmla="*/ 452 h 4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506" h="470">
                    <a:moveTo>
                      <a:pt x="252" y="469"/>
                    </a:moveTo>
                    <a:lnTo>
                      <a:pt x="245" y="463"/>
                    </a:lnTo>
                    <a:lnTo>
                      <a:pt x="237" y="458"/>
                    </a:lnTo>
                    <a:lnTo>
                      <a:pt x="229" y="453"/>
                    </a:lnTo>
                    <a:lnTo>
                      <a:pt x="221" y="447"/>
                    </a:lnTo>
                    <a:lnTo>
                      <a:pt x="214" y="441"/>
                    </a:lnTo>
                    <a:lnTo>
                      <a:pt x="207" y="435"/>
                    </a:lnTo>
                    <a:lnTo>
                      <a:pt x="200" y="429"/>
                    </a:lnTo>
                    <a:lnTo>
                      <a:pt x="193" y="423"/>
                    </a:lnTo>
                    <a:lnTo>
                      <a:pt x="187" y="416"/>
                    </a:lnTo>
                    <a:lnTo>
                      <a:pt x="181" y="409"/>
                    </a:lnTo>
                    <a:lnTo>
                      <a:pt x="175" y="402"/>
                    </a:lnTo>
                    <a:lnTo>
                      <a:pt x="171" y="394"/>
                    </a:lnTo>
                    <a:lnTo>
                      <a:pt x="166" y="386"/>
                    </a:lnTo>
                    <a:lnTo>
                      <a:pt x="162" y="377"/>
                    </a:lnTo>
                    <a:lnTo>
                      <a:pt x="158" y="368"/>
                    </a:lnTo>
                    <a:lnTo>
                      <a:pt x="156" y="359"/>
                    </a:lnTo>
                    <a:lnTo>
                      <a:pt x="245" y="290"/>
                    </a:lnTo>
                    <a:lnTo>
                      <a:pt x="242" y="282"/>
                    </a:lnTo>
                    <a:lnTo>
                      <a:pt x="241" y="275"/>
                    </a:lnTo>
                    <a:lnTo>
                      <a:pt x="237" y="267"/>
                    </a:lnTo>
                    <a:lnTo>
                      <a:pt x="233" y="261"/>
                    </a:lnTo>
                    <a:lnTo>
                      <a:pt x="229" y="254"/>
                    </a:lnTo>
                    <a:lnTo>
                      <a:pt x="224" y="248"/>
                    </a:lnTo>
                    <a:lnTo>
                      <a:pt x="218" y="242"/>
                    </a:lnTo>
                    <a:lnTo>
                      <a:pt x="212" y="237"/>
                    </a:lnTo>
                    <a:lnTo>
                      <a:pt x="205" y="232"/>
                    </a:lnTo>
                    <a:lnTo>
                      <a:pt x="198" y="228"/>
                    </a:lnTo>
                    <a:lnTo>
                      <a:pt x="191" y="223"/>
                    </a:lnTo>
                    <a:lnTo>
                      <a:pt x="183" y="219"/>
                    </a:lnTo>
                    <a:lnTo>
                      <a:pt x="175" y="216"/>
                    </a:lnTo>
                    <a:lnTo>
                      <a:pt x="166" y="214"/>
                    </a:lnTo>
                    <a:lnTo>
                      <a:pt x="158" y="212"/>
                    </a:lnTo>
                    <a:lnTo>
                      <a:pt x="150" y="210"/>
                    </a:lnTo>
                    <a:lnTo>
                      <a:pt x="144" y="213"/>
                    </a:lnTo>
                    <a:lnTo>
                      <a:pt x="139" y="217"/>
                    </a:lnTo>
                    <a:lnTo>
                      <a:pt x="135" y="221"/>
                    </a:lnTo>
                    <a:lnTo>
                      <a:pt x="133" y="227"/>
                    </a:lnTo>
                    <a:lnTo>
                      <a:pt x="129" y="232"/>
                    </a:lnTo>
                    <a:lnTo>
                      <a:pt x="128" y="238"/>
                    </a:lnTo>
                    <a:lnTo>
                      <a:pt x="126" y="244"/>
                    </a:lnTo>
                    <a:lnTo>
                      <a:pt x="125" y="250"/>
                    </a:lnTo>
                    <a:lnTo>
                      <a:pt x="122" y="256"/>
                    </a:lnTo>
                    <a:lnTo>
                      <a:pt x="120" y="262"/>
                    </a:lnTo>
                    <a:lnTo>
                      <a:pt x="116" y="268"/>
                    </a:lnTo>
                    <a:lnTo>
                      <a:pt x="113" y="273"/>
                    </a:lnTo>
                    <a:lnTo>
                      <a:pt x="109" y="278"/>
                    </a:lnTo>
                    <a:lnTo>
                      <a:pt x="104" y="283"/>
                    </a:lnTo>
                    <a:lnTo>
                      <a:pt x="98" y="287"/>
                    </a:lnTo>
                    <a:lnTo>
                      <a:pt x="90" y="290"/>
                    </a:lnTo>
                    <a:lnTo>
                      <a:pt x="83" y="291"/>
                    </a:lnTo>
                    <a:lnTo>
                      <a:pt x="77" y="291"/>
                    </a:lnTo>
                    <a:lnTo>
                      <a:pt x="70" y="291"/>
                    </a:lnTo>
                    <a:lnTo>
                      <a:pt x="65" y="291"/>
                    </a:lnTo>
                    <a:lnTo>
                      <a:pt x="58" y="289"/>
                    </a:lnTo>
                    <a:lnTo>
                      <a:pt x="53" y="288"/>
                    </a:lnTo>
                    <a:lnTo>
                      <a:pt x="47" y="285"/>
                    </a:lnTo>
                    <a:lnTo>
                      <a:pt x="41" y="282"/>
                    </a:lnTo>
                    <a:lnTo>
                      <a:pt x="36" y="278"/>
                    </a:lnTo>
                    <a:lnTo>
                      <a:pt x="31" y="275"/>
                    </a:lnTo>
                    <a:lnTo>
                      <a:pt x="25" y="270"/>
                    </a:lnTo>
                    <a:lnTo>
                      <a:pt x="20" y="266"/>
                    </a:lnTo>
                    <a:lnTo>
                      <a:pt x="16" y="262"/>
                    </a:lnTo>
                    <a:lnTo>
                      <a:pt x="12" y="257"/>
                    </a:lnTo>
                    <a:lnTo>
                      <a:pt x="7" y="253"/>
                    </a:lnTo>
                    <a:lnTo>
                      <a:pt x="3" y="248"/>
                    </a:lnTo>
                    <a:lnTo>
                      <a:pt x="65" y="117"/>
                    </a:lnTo>
                    <a:lnTo>
                      <a:pt x="61" y="109"/>
                    </a:lnTo>
                    <a:lnTo>
                      <a:pt x="53" y="102"/>
                    </a:lnTo>
                    <a:lnTo>
                      <a:pt x="44" y="96"/>
                    </a:lnTo>
                    <a:lnTo>
                      <a:pt x="33" y="91"/>
                    </a:lnTo>
                    <a:lnTo>
                      <a:pt x="24" y="85"/>
                    </a:lnTo>
                    <a:lnTo>
                      <a:pt x="13" y="79"/>
                    </a:lnTo>
                    <a:lnTo>
                      <a:pt x="5" y="71"/>
                    </a:lnTo>
                    <a:lnTo>
                      <a:pt x="0" y="62"/>
                    </a:lnTo>
                    <a:lnTo>
                      <a:pt x="0" y="53"/>
                    </a:lnTo>
                    <a:lnTo>
                      <a:pt x="3" y="44"/>
                    </a:lnTo>
                    <a:lnTo>
                      <a:pt x="7" y="37"/>
                    </a:lnTo>
                    <a:lnTo>
                      <a:pt x="12" y="28"/>
                    </a:lnTo>
                    <a:lnTo>
                      <a:pt x="19" y="22"/>
                    </a:lnTo>
                    <a:lnTo>
                      <a:pt x="27" y="15"/>
                    </a:lnTo>
                    <a:lnTo>
                      <a:pt x="37" y="9"/>
                    </a:lnTo>
                    <a:lnTo>
                      <a:pt x="46" y="3"/>
                    </a:lnTo>
                    <a:lnTo>
                      <a:pt x="54" y="0"/>
                    </a:lnTo>
                    <a:lnTo>
                      <a:pt x="61" y="0"/>
                    </a:lnTo>
                    <a:lnTo>
                      <a:pt x="68" y="0"/>
                    </a:lnTo>
                    <a:lnTo>
                      <a:pt x="75" y="3"/>
                    </a:lnTo>
                    <a:lnTo>
                      <a:pt x="82" y="6"/>
                    </a:lnTo>
                    <a:lnTo>
                      <a:pt x="88" y="11"/>
                    </a:lnTo>
                    <a:lnTo>
                      <a:pt x="94" y="15"/>
                    </a:lnTo>
                    <a:lnTo>
                      <a:pt x="98" y="21"/>
                    </a:lnTo>
                    <a:lnTo>
                      <a:pt x="103" y="29"/>
                    </a:lnTo>
                    <a:lnTo>
                      <a:pt x="108" y="38"/>
                    </a:lnTo>
                    <a:lnTo>
                      <a:pt x="116" y="45"/>
                    </a:lnTo>
                    <a:lnTo>
                      <a:pt x="123" y="52"/>
                    </a:lnTo>
                    <a:lnTo>
                      <a:pt x="132" y="57"/>
                    </a:lnTo>
                    <a:lnTo>
                      <a:pt x="141" y="62"/>
                    </a:lnTo>
                    <a:lnTo>
                      <a:pt x="152" y="64"/>
                    </a:lnTo>
                    <a:lnTo>
                      <a:pt x="164" y="66"/>
                    </a:lnTo>
                    <a:lnTo>
                      <a:pt x="175" y="64"/>
                    </a:lnTo>
                    <a:lnTo>
                      <a:pt x="187" y="61"/>
                    </a:lnTo>
                    <a:lnTo>
                      <a:pt x="196" y="57"/>
                    </a:lnTo>
                    <a:lnTo>
                      <a:pt x="206" y="50"/>
                    </a:lnTo>
                    <a:lnTo>
                      <a:pt x="215" y="43"/>
                    </a:lnTo>
                    <a:lnTo>
                      <a:pt x="223" y="34"/>
                    </a:lnTo>
                    <a:lnTo>
                      <a:pt x="230" y="26"/>
                    </a:lnTo>
                    <a:lnTo>
                      <a:pt x="237" y="17"/>
                    </a:lnTo>
                    <a:lnTo>
                      <a:pt x="243" y="16"/>
                    </a:lnTo>
                    <a:lnTo>
                      <a:pt x="249" y="17"/>
                    </a:lnTo>
                    <a:lnTo>
                      <a:pt x="254" y="18"/>
                    </a:lnTo>
                    <a:lnTo>
                      <a:pt x="260" y="20"/>
                    </a:lnTo>
                    <a:lnTo>
                      <a:pt x="265" y="22"/>
                    </a:lnTo>
                    <a:lnTo>
                      <a:pt x="270" y="25"/>
                    </a:lnTo>
                    <a:lnTo>
                      <a:pt x="275" y="27"/>
                    </a:lnTo>
                    <a:lnTo>
                      <a:pt x="279" y="31"/>
                    </a:lnTo>
                    <a:lnTo>
                      <a:pt x="284" y="34"/>
                    </a:lnTo>
                    <a:lnTo>
                      <a:pt x="288" y="38"/>
                    </a:lnTo>
                    <a:lnTo>
                      <a:pt x="293" y="43"/>
                    </a:lnTo>
                    <a:lnTo>
                      <a:pt x="297" y="47"/>
                    </a:lnTo>
                    <a:lnTo>
                      <a:pt x="301" y="52"/>
                    </a:lnTo>
                    <a:lnTo>
                      <a:pt x="305" y="56"/>
                    </a:lnTo>
                    <a:lnTo>
                      <a:pt x="309" y="61"/>
                    </a:lnTo>
                    <a:lnTo>
                      <a:pt x="314" y="66"/>
                    </a:lnTo>
                    <a:lnTo>
                      <a:pt x="318" y="72"/>
                    </a:lnTo>
                    <a:lnTo>
                      <a:pt x="320" y="79"/>
                    </a:lnTo>
                    <a:lnTo>
                      <a:pt x="319" y="85"/>
                    </a:lnTo>
                    <a:lnTo>
                      <a:pt x="317" y="92"/>
                    </a:lnTo>
                    <a:lnTo>
                      <a:pt x="314" y="98"/>
                    </a:lnTo>
                    <a:lnTo>
                      <a:pt x="309" y="104"/>
                    </a:lnTo>
                    <a:lnTo>
                      <a:pt x="305" y="109"/>
                    </a:lnTo>
                    <a:lnTo>
                      <a:pt x="300" y="114"/>
                    </a:lnTo>
                    <a:lnTo>
                      <a:pt x="296" y="115"/>
                    </a:lnTo>
                    <a:lnTo>
                      <a:pt x="291" y="117"/>
                    </a:lnTo>
                    <a:lnTo>
                      <a:pt x="287" y="119"/>
                    </a:lnTo>
                    <a:lnTo>
                      <a:pt x="283" y="120"/>
                    </a:lnTo>
                    <a:lnTo>
                      <a:pt x="278" y="123"/>
                    </a:lnTo>
                    <a:lnTo>
                      <a:pt x="273" y="124"/>
                    </a:lnTo>
                    <a:lnTo>
                      <a:pt x="268" y="126"/>
                    </a:lnTo>
                    <a:lnTo>
                      <a:pt x="262" y="127"/>
                    </a:lnTo>
                    <a:lnTo>
                      <a:pt x="260" y="130"/>
                    </a:lnTo>
                    <a:lnTo>
                      <a:pt x="257" y="135"/>
                    </a:lnTo>
                    <a:lnTo>
                      <a:pt x="254" y="140"/>
                    </a:lnTo>
                    <a:lnTo>
                      <a:pt x="250" y="145"/>
                    </a:lnTo>
                    <a:lnTo>
                      <a:pt x="249" y="152"/>
                    </a:lnTo>
                    <a:lnTo>
                      <a:pt x="248" y="158"/>
                    </a:lnTo>
                    <a:lnTo>
                      <a:pt x="249" y="164"/>
                    </a:lnTo>
                    <a:lnTo>
                      <a:pt x="252" y="169"/>
                    </a:lnTo>
                    <a:lnTo>
                      <a:pt x="257" y="180"/>
                    </a:lnTo>
                    <a:lnTo>
                      <a:pt x="263" y="189"/>
                    </a:lnTo>
                    <a:lnTo>
                      <a:pt x="271" y="196"/>
                    </a:lnTo>
                    <a:lnTo>
                      <a:pt x="279" y="204"/>
                    </a:lnTo>
                    <a:lnTo>
                      <a:pt x="288" y="210"/>
                    </a:lnTo>
                    <a:lnTo>
                      <a:pt x="298" y="217"/>
                    </a:lnTo>
                    <a:lnTo>
                      <a:pt x="308" y="224"/>
                    </a:lnTo>
                    <a:lnTo>
                      <a:pt x="317" y="231"/>
                    </a:lnTo>
                    <a:lnTo>
                      <a:pt x="321" y="231"/>
                    </a:lnTo>
                    <a:lnTo>
                      <a:pt x="326" y="231"/>
                    </a:lnTo>
                    <a:lnTo>
                      <a:pt x="330" y="231"/>
                    </a:lnTo>
                    <a:lnTo>
                      <a:pt x="334" y="231"/>
                    </a:lnTo>
                    <a:lnTo>
                      <a:pt x="339" y="231"/>
                    </a:lnTo>
                    <a:lnTo>
                      <a:pt x="344" y="231"/>
                    </a:lnTo>
                    <a:lnTo>
                      <a:pt x="349" y="231"/>
                    </a:lnTo>
                    <a:lnTo>
                      <a:pt x="354" y="231"/>
                    </a:lnTo>
                    <a:lnTo>
                      <a:pt x="358" y="228"/>
                    </a:lnTo>
                    <a:lnTo>
                      <a:pt x="363" y="222"/>
                    </a:lnTo>
                    <a:lnTo>
                      <a:pt x="368" y="215"/>
                    </a:lnTo>
                    <a:lnTo>
                      <a:pt x="373" y="209"/>
                    </a:lnTo>
                    <a:lnTo>
                      <a:pt x="377" y="200"/>
                    </a:lnTo>
                    <a:lnTo>
                      <a:pt x="380" y="192"/>
                    </a:lnTo>
                    <a:lnTo>
                      <a:pt x="383" y="183"/>
                    </a:lnTo>
                    <a:lnTo>
                      <a:pt x="383" y="176"/>
                    </a:lnTo>
                    <a:lnTo>
                      <a:pt x="385" y="171"/>
                    </a:lnTo>
                    <a:lnTo>
                      <a:pt x="388" y="167"/>
                    </a:lnTo>
                    <a:lnTo>
                      <a:pt x="392" y="163"/>
                    </a:lnTo>
                    <a:lnTo>
                      <a:pt x="398" y="160"/>
                    </a:lnTo>
                    <a:lnTo>
                      <a:pt x="404" y="158"/>
                    </a:lnTo>
                    <a:lnTo>
                      <a:pt x="410" y="156"/>
                    </a:lnTo>
                    <a:lnTo>
                      <a:pt x="417" y="155"/>
                    </a:lnTo>
                    <a:lnTo>
                      <a:pt x="423" y="155"/>
                    </a:lnTo>
                    <a:lnTo>
                      <a:pt x="497" y="213"/>
                    </a:lnTo>
                    <a:lnTo>
                      <a:pt x="495" y="221"/>
                    </a:lnTo>
                    <a:lnTo>
                      <a:pt x="492" y="227"/>
                    </a:lnTo>
                    <a:lnTo>
                      <a:pt x="487" y="232"/>
                    </a:lnTo>
                    <a:lnTo>
                      <a:pt x="482" y="238"/>
                    </a:lnTo>
                    <a:lnTo>
                      <a:pt x="476" y="243"/>
                    </a:lnTo>
                    <a:lnTo>
                      <a:pt x="470" y="248"/>
                    </a:lnTo>
                    <a:lnTo>
                      <a:pt x="464" y="253"/>
                    </a:lnTo>
                    <a:lnTo>
                      <a:pt x="458" y="259"/>
                    </a:lnTo>
                    <a:lnTo>
                      <a:pt x="451" y="264"/>
                    </a:lnTo>
                    <a:lnTo>
                      <a:pt x="446" y="269"/>
                    </a:lnTo>
                    <a:lnTo>
                      <a:pt x="441" y="275"/>
                    </a:lnTo>
                    <a:lnTo>
                      <a:pt x="438" y="282"/>
                    </a:lnTo>
                    <a:lnTo>
                      <a:pt x="434" y="288"/>
                    </a:lnTo>
                    <a:lnTo>
                      <a:pt x="433" y="296"/>
                    </a:lnTo>
                    <a:lnTo>
                      <a:pt x="433" y="304"/>
                    </a:lnTo>
                    <a:lnTo>
                      <a:pt x="434" y="313"/>
                    </a:lnTo>
                    <a:lnTo>
                      <a:pt x="439" y="323"/>
                    </a:lnTo>
                    <a:lnTo>
                      <a:pt x="446" y="329"/>
                    </a:lnTo>
                    <a:lnTo>
                      <a:pt x="456" y="335"/>
                    </a:lnTo>
                    <a:lnTo>
                      <a:pt x="467" y="339"/>
                    </a:lnTo>
                    <a:lnTo>
                      <a:pt x="478" y="343"/>
                    </a:lnTo>
                    <a:lnTo>
                      <a:pt x="488" y="348"/>
                    </a:lnTo>
                    <a:lnTo>
                      <a:pt x="497" y="354"/>
                    </a:lnTo>
                    <a:lnTo>
                      <a:pt x="505" y="362"/>
                    </a:lnTo>
                    <a:lnTo>
                      <a:pt x="442" y="445"/>
                    </a:lnTo>
                    <a:lnTo>
                      <a:pt x="343" y="362"/>
                    </a:lnTo>
                    <a:lnTo>
                      <a:pt x="336" y="366"/>
                    </a:lnTo>
                    <a:lnTo>
                      <a:pt x="329" y="370"/>
                    </a:lnTo>
                    <a:lnTo>
                      <a:pt x="323" y="377"/>
                    </a:lnTo>
                    <a:lnTo>
                      <a:pt x="317" y="382"/>
                    </a:lnTo>
                    <a:lnTo>
                      <a:pt x="312" y="388"/>
                    </a:lnTo>
                    <a:lnTo>
                      <a:pt x="306" y="395"/>
                    </a:lnTo>
                    <a:lnTo>
                      <a:pt x="302" y="401"/>
                    </a:lnTo>
                    <a:lnTo>
                      <a:pt x="296" y="408"/>
                    </a:lnTo>
                    <a:lnTo>
                      <a:pt x="292" y="415"/>
                    </a:lnTo>
                    <a:lnTo>
                      <a:pt x="287" y="423"/>
                    </a:lnTo>
                    <a:lnTo>
                      <a:pt x="283" y="430"/>
                    </a:lnTo>
                    <a:lnTo>
                      <a:pt x="278" y="437"/>
                    </a:lnTo>
                    <a:lnTo>
                      <a:pt x="272" y="445"/>
                    </a:lnTo>
                    <a:lnTo>
                      <a:pt x="267" y="452"/>
                    </a:lnTo>
                    <a:lnTo>
                      <a:pt x="262" y="459"/>
                    </a:lnTo>
                    <a:lnTo>
                      <a:pt x="256" y="465"/>
                    </a:lnTo>
                    <a:lnTo>
                      <a:pt x="252" y="469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pl-PL" dirty="0"/>
              </a:p>
            </p:txBody>
          </p:sp>
          <p:sp>
            <p:nvSpPr>
              <p:cNvPr id="21" name="Dowolny kształt 8"/>
              <p:cNvSpPr>
                <a:spLocks/>
              </p:cNvSpPr>
              <p:nvPr/>
            </p:nvSpPr>
            <p:spPr bwMode="grayWhite">
              <a:xfrm>
                <a:off x="866902" y="711581"/>
                <a:ext cx="812800" cy="808038"/>
              </a:xfrm>
              <a:custGeom>
                <a:avLst/>
                <a:gdLst>
                  <a:gd name="T0" fmla="*/ 67 w 512"/>
                  <a:gd name="T1" fmla="*/ 492 h 509"/>
                  <a:gd name="T2" fmla="*/ 45 w 512"/>
                  <a:gd name="T3" fmla="*/ 451 h 509"/>
                  <a:gd name="T4" fmla="*/ 68 w 512"/>
                  <a:gd name="T5" fmla="*/ 418 h 509"/>
                  <a:gd name="T6" fmla="*/ 106 w 512"/>
                  <a:gd name="T7" fmla="*/ 391 h 509"/>
                  <a:gd name="T8" fmla="*/ 105 w 512"/>
                  <a:gd name="T9" fmla="*/ 352 h 509"/>
                  <a:gd name="T10" fmla="*/ 79 w 512"/>
                  <a:gd name="T11" fmla="*/ 324 h 509"/>
                  <a:gd name="T12" fmla="*/ 44 w 512"/>
                  <a:gd name="T13" fmla="*/ 302 h 509"/>
                  <a:gd name="T14" fmla="*/ 7 w 512"/>
                  <a:gd name="T15" fmla="*/ 280 h 509"/>
                  <a:gd name="T16" fmla="*/ 2 w 512"/>
                  <a:gd name="T17" fmla="*/ 258 h 509"/>
                  <a:gd name="T18" fmla="*/ 13 w 512"/>
                  <a:gd name="T19" fmla="*/ 239 h 509"/>
                  <a:gd name="T20" fmla="*/ 29 w 512"/>
                  <a:gd name="T21" fmla="*/ 220 h 509"/>
                  <a:gd name="T22" fmla="*/ 43 w 512"/>
                  <a:gd name="T23" fmla="*/ 201 h 509"/>
                  <a:gd name="T24" fmla="*/ 65 w 512"/>
                  <a:gd name="T25" fmla="*/ 184 h 509"/>
                  <a:gd name="T26" fmla="*/ 100 w 512"/>
                  <a:gd name="T27" fmla="*/ 191 h 509"/>
                  <a:gd name="T28" fmla="*/ 124 w 512"/>
                  <a:gd name="T29" fmla="*/ 210 h 509"/>
                  <a:gd name="T30" fmla="*/ 150 w 512"/>
                  <a:gd name="T31" fmla="*/ 233 h 509"/>
                  <a:gd name="T32" fmla="*/ 179 w 512"/>
                  <a:gd name="T33" fmla="*/ 232 h 509"/>
                  <a:gd name="T34" fmla="*/ 207 w 512"/>
                  <a:gd name="T35" fmla="*/ 223 h 509"/>
                  <a:gd name="T36" fmla="*/ 230 w 512"/>
                  <a:gd name="T37" fmla="*/ 198 h 509"/>
                  <a:gd name="T38" fmla="*/ 242 w 512"/>
                  <a:gd name="T39" fmla="*/ 165 h 509"/>
                  <a:gd name="T40" fmla="*/ 226 w 512"/>
                  <a:gd name="T41" fmla="*/ 143 h 509"/>
                  <a:gd name="T42" fmla="*/ 203 w 512"/>
                  <a:gd name="T43" fmla="*/ 132 h 509"/>
                  <a:gd name="T44" fmla="*/ 176 w 512"/>
                  <a:gd name="T45" fmla="*/ 122 h 509"/>
                  <a:gd name="T46" fmla="*/ 153 w 512"/>
                  <a:gd name="T47" fmla="*/ 111 h 509"/>
                  <a:gd name="T48" fmla="*/ 142 w 512"/>
                  <a:gd name="T49" fmla="*/ 80 h 509"/>
                  <a:gd name="T50" fmla="*/ 163 w 512"/>
                  <a:gd name="T51" fmla="*/ 50 h 509"/>
                  <a:gd name="T52" fmla="*/ 187 w 512"/>
                  <a:gd name="T53" fmla="*/ 36 h 509"/>
                  <a:gd name="T54" fmla="*/ 211 w 512"/>
                  <a:gd name="T55" fmla="*/ 18 h 509"/>
                  <a:gd name="T56" fmla="*/ 243 w 512"/>
                  <a:gd name="T57" fmla="*/ 28 h 509"/>
                  <a:gd name="T58" fmla="*/ 277 w 512"/>
                  <a:gd name="T59" fmla="*/ 54 h 509"/>
                  <a:gd name="T60" fmla="*/ 314 w 512"/>
                  <a:gd name="T61" fmla="*/ 72 h 509"/>
                  <a:gd name="T62" fmla="*/ 355 w 512"/>
                  <a:gd name="T63" fmla="*/ 68 h 509"/>
                  <a:gd name="T64" fmla="*/ 382 w 512"/>
                  <a:gd name="T65" fmla="*/ 36 h 509"/>
                  <a:gd name="T66" fmla="*/ 411 w 512"/>
                  <a:gd name="T67" fmla="*/ 3 h 509"/>
                  <a:gd name="T68" fmla="*/ 453 w 512"/>
                  <a:gd name="T69" fmla="*/ 10 h 509"/>
                  <a:gd name="T70" fmla="*/ 486 w 512"/>
                  <a:gd name="T71" fmla="*/ 36 h 509"/>
                  <a:gd name="T72" fmla="*/ 489 w 512"/>
                  <a:gd name="T73" fmla="*/ 68 h 509"/>
                  <a:gd name="T74" fmla="*/ 466 w 512"/>
                  <a:gd name="T75" fmla="*/ 88 h 509"/>
                  <a:gd name="T76" fmla="*/ 437 w 512"/>
                  <a:gd name="T77" fmla="*/ 107 h 509"/>
                  <a:gd name="T78" fmla="*/ 422 w 512"/>
                  <a:gd name="T79" fmla="*/ 133 h 509"/>
                  <a:gd name="T80" fmla="*/ 419 w 512"/>
                  <a:gd name="T81" fmla="*/ 317 h 509"/>
                  <a:gd name="T82" fmla="*/ 388 w 512"/>
                  <a:gd name="T83" fmla="*/ 302 h 509"/>
                  <a:gd name="T84" fmla="*/ 364 w 512"/>
                  <a:gd name="T85" fmla="*/ 273 h 509"/>
                  <a:gd name="T86" fmla="*/ 336 w 512"/>
                  <a:gd name="T87" fmla="*/ 250 h 509"/>
                  <a:gd name="T88" fmla="*/ 299 w 512"/>
                  <a:gd name="T89" fmla="*/ 252 h 509"/>
                  <a:gd name="T90" fmla="*/ 275 w 512"/>
                  <a:gd name="T91" fmla="*/ 270 h 509"/>
                  <a:gd name="T92" fmla="*/ 255 w 512"/>
                  <a:gd name="T93" fmla="*/ 294 h 509"/>
                  <a:gd name="T94" fmla="*/ 242 w 512"/>
                  <a:gd name="T95" fmla="*/ 323 h 509"/>
                  <a:gd name="T96" fmla="*/ 241 w 512"/>
                  <a:gd name="T97" fmla="*/ 353 h 509"/>
                  <a:gd name="T98" fmla="*/ 257 w 512"/>
                  <a:gd name="T99" fmla="*/ 364 h 509"/>
                  <a:gd name="T100" fmla="*/ 279 w 512"/>
                  <a:gd name="T101" fmla="*/ 368 h 509"/>
                  <a:gd name="T102" fmla="*/ 304 w 512"/>
                  <a:gd name="T103" fmla="*/ 370 h 509"/>
                  <a:gd name="T104" fmla="*/ 330 w 512"/>
                  <a:gd name="T105" fmla="*/ 376 h 509"/>
                  <a:gd name="T106" fmla="*/ 353 w 512"/>
                  <a:gd name="T107" fmla="*/ 407 h 509"/>
                  <a:gd name="T108" fmla="*/ 352 w 512"/>
                  <a:gd name="T109" fmla="*/ 443 h 509"/>
                  <a:gd name="T110" fmla="*/ 334 w 512"/>
                  <a:gd name="T111" fmla="*/ 462 h 509"/>
                  <a:gd name="T112" fmla="*/ 311 w 512"/>
                  <a:gd name="T113" fmla="*/ 479 h 509"/>
                  <a:gd name="T114" fmla="*/ 278 w 512"/>
                  <a:gd name="T115" fmla="*/ 465 h 509"/>
                  <a:gd name="T116" fmla="*/ 241 w 512"/>
                  <a:gd name="T117" fmla="*/ 445 h 509"/>
                  <a:gd name="T118" fmla="*/ 202 w 512"/>
                  <a:gd name="T119" fmla="*/ 432 h 509"/>
                  <a:gd name="T120" fmla="*/ 98 w 512"/>
                  <a:gd name="T121" fmla="*/ 508 h 5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512" h="509">
                    <a:moveTo>
                      <a:pt x="98" y="508"/>
                    </a:moveTo>
                    <a:lnTo>
                      <a:pt x="86" y="504"/>
                    </a:lnTo>
                    <a:lnTo>
                      <a:pt x="76" y="498"/>
                    </a:lnTo>
                    <a:lnTo>
                      <a:pt x="67" y="492"/>
                    </a:lnTo>
                    <a:lnTo>
                      <a:pt x="60" y="483"/>
                    </a:lnTo>
                    <a:lnTo>
                      <a:pt x="53" y="474"/>
                    </a:lnTo>
                    <a:lnTo>
                      <a:pt x="49" y="463"/>
                    </a:lnTo>
                    <a:lnTo>
                      <a:pt x="45" y="451"/>
                    </a:lnTo>
                    <a:lnTo>
                      <a:pt x="43" y="439"/>
                    </a:lnTo>
                    <a:lnTo>
                      <a:pt x="49" y="432"/>
                    </a:lnTo>
                    <a:lnTo>
                      <a:pt x="58" y="425"/>
                    </a:lnTo>
                    <a:lnTo>
                      <a:pt x="68" y="418"/>
                    </a:lnTo>
                    <a:lnTo>
                      <a:pt x="78" y="413"/>
                    </a:lnTo>
                    <a:lnTo>
                      <a:pt x="88" y="407"/>
                    </a:lnTo>
                    <a:lnTo>
                      <a:pt x="98" y="399"/>
                    </a:lnTo>
                    <a:lnTo>
                      <a:pt x="106" y="391"/>
                    </a:lnTo>
                    <a:lnTo>
                      <a:pt x="113" y="380"/>
                    </a:lnTo>
                    <a:lnTo>
                      <a:pt x="112" y="370"/>
                    </a:lnTo>
                    <a:lnTo>
                      <a:pt x="109" y="360"/>
                    </a:lnTo>
                    <a:lnTo>
                      <a:pt x="105" y="352"/>
                    </a:lnTo>
                    <a:lnTo>
                      <a:pt x="100" y="344"/>
                    </a:lnTo>
                    <a:lnTo>
                      <a:pt x="93" y="337"/>
                    </a:lnTo>
                    <a:lnTo>
                      <a:pt x="87" y="330"/>
                    </a:lnTo>
                    <a:lnTo>
                      <a:pt x="79" y="324"/>
                    </a:lnTo>
                    <a:lnTo>
                      <a:pt x="71" y="318"/>
                    </a:lnTo>
                    <a:lnTo>
                      <a:pt x="62" y="313"/>
                    </a:lnTo>
                    <a:lnTo>
                      <a:pt x="53" y="308"/>
                    </a:lnTo>
                    <a:lnTo>
                      <a:pt x="44" y="302"/>
                    </a:lnTo>
                    <a:lnTo>
                      <a:pt x="35" y="297"/>
                    </a:lnTo>
                    <a:lnTo>
                      <a:pt x="25" y="291"/>
                    </a:lnTo>
                    <a:lnTo>
                      <a:pt x="17" y="286"/>
                    </a:lnTo>
                    <a:lnTo>
                      <a:pt x="7" y="280"/>
                    </a:lnTo>
                    <a:lnTo>
                      <a:pt x="0" y="273"/>
                    </a:lnTo>
                    <a:lnTo>
                      <a:pt x="0" y="268"/>
                    </a:lnTo>
                    <a:lnTo>
                      <a:pt x="0" y="263"/>
                    </a:lnTo>
                    <a:lnTo>
                      <a:pt x="2" y="258"/>
                    </a:lnTo>
                    <a:lnTo>
                      <a:pt x="4" y="253"/>
                    </a:lnTo>
                    <a:lnTo>
                      <a:pt x="7" y="248"/>
                    </a:lnTo>
                    <a:lnTo>
                      <a:pt x="10" y="244"/>
                    </a:lnTo>
                    <a:lnTo>
                      <a:pt x="13" y="239"/>
                    </a:lnTo>
                    <a:lnTo>
                      <a:pt x="17" y="234"/>
                    </a:lnTo>
                    <a:lnTo>
                      <a:pt x="20" y="230"/>
                    </a:lnTo>
                    <a:lnTo>
                      <a:pt x="24" y="225"/>
                    </a:lnTo>
                    <a:lnTo>
                      <a:pt x="29" y="220"/>
                    </a:lnTo>
                    <a:lnTo>
                      <a:pt x="32" y="216"/>
                    </a:lnTo>
                    <a:lnTo>
                      <a:pt x="37" y="210"/>
                    </a:lnTo>
                    <a:lnTo>
                      <a:pt x="40" y="205"/>
                    </a:lnTo>
                    <a:lnTo>
                      <a:pt x="43" y="201"/>
                    </a:lnTo>
                    <a:lnTo>
                      <a:pt x="46" y="195"/>
                    </a:lnTo>
                    <a:lnTo>
                      <a:pt x="51" y="190"/>
                    </a:lnTo>
                    <a:lnTo>
                      <a:pt x="58" y="186"/>
                    </a:lnTo>
                    <a:lnTo>
                      <a:pt x="65" y="184"/>
                    </a:lnTo>
                    <a:lnTo>
                      <a:pt x="73" y="184"/>
                    </a:lnTo>
                    <a:lnTo>
                      <a:pt x="82" y="186"/>
                    </a:lnTo>
                    <a:lnTo>
                      <a:pt x="91" y="187"/>
                    </a:lnTo>
                    <a:lnTo>
                      <a:pt x="100" y="191"/>
                    </a:lnTo>
                    <a:lnTo>
                      <a:pt x="109" y="195"/>
                    </a:lnTo>
                    <a:lnTo>
                      <a:pt x="114" y="199"/>
                    </a:lnTo>
                    <a:lnTo>
                      <a:pt x="120" y="205"/>
                    </a:lnTo>
                    <a:lnTo>
                      <a:pt x="124" y="210"/>
                    </a:lnTo>
                    <a:lnTo>
                      <a:pt x="130" y="216"/>
                    </a:lnTo>
                    <a:lnTo>
                      <a:pt x="136" y="222"/>
                    </a:lnTo>
                    <a:lnTo>
                      <a:pt x="143" y="228"/>
                    </a:lnTo>
                    <a:lnTo>
                      <a:pt x="150" y="233"/>
                    </a:lnTo>
                    <a:lnTo>
                      <a:pt x="160" y="237"/>
                    </a:lnTo>
                    <a:lnTo>
                      <a:pt x="166" y="236"/>
                    </a:lnTo>
                    <a:lnTo>
                      <a:pt x="173" y="234"/>
                    </a:lnTo>
                    <a:lnTo>
                      <a:pt x="179" y="232"/>
                    </a:lnTo>
                    <a:lnTo>
                      <a:pt x="186" y="230"/>
                    </a:lnTo>
                    <a:lnTo>
                      <a:pt x="193" y="228"/>
                    </a:lnTo>
                    <a:lnTo>
                      <a:pt x="200" y="225"/>
                    </a:lnTo>
                    <a:lnTo>
                      <a:pt x="207" y="223"/>
                    </a:lnTo>
                    <a:lnTo>
                      <a:pt x="215" y="220"/>
                    </a:lnTo>
                    <a:lnTo>
                      <a:pt x="218" y="213"/>
                    </a:lnTo>
                    <a:lnTo>
                      <a:pt x="224" y="205"/>
                    </a:lnTo>
                    <a:lnTo>
                      <a:pt x="230" y="198"/>
                    </a:lnTo>
                    <a:lnTo>
                      <a:pt x="235" y="190"/>
                    </a:lnTo>
                    <a:lnTo>
                      <a:pt x="239" y="182"/>
                    </a:lnTo>
                    <a:lnTo>
                      <a:pt x="242" y="174"/>
                    </a:lnTo>
                    <a:lnTo>
                      <a:pt x="242" y="165"/>
                    </a:lnTo>
                    <a:lnTo>
                      <a:pt x="238" y="156"/>
                    </a:lnTo>
                    <a:lnTo>
                      <a:pt x="235" y="151"/>
                    </a:lnTo>
                    <a:lnTo>
                      <a:pt x="230" y="147"/>
                    </a:lnTo>
                    <a:lnTo>
                      <a:pt x="226" y="143"/>
                    </a:lnTo>
                    <a:lnTo>
                      <a:pt x="220" y="140"/>
                    </a:lnTo>
                    <a:lnTo>
                      <a:pt x="215" y="136"/>
                    </a:lnTo>
                    <a:lnTo>
                      <a:pt x="209" y="134"/>
                    </a:lnTo>
                    <a:lnTo>
                      <a:pt x="203" y="132"/>
                    </a:lnTo>
                    <a:lnTo>
                      <a:pt x="196" y="129"/>
                    </a:lnTo>
                    <a:lnTo>
                      <a:pt x="189" y="127"/>
                    </a:lnTo>
                    <a:lnTo>
                      <a:pt x="183" y="125"/>
                    </a:lnTo>
                    <a:lnTo>
                      <a:pt x="176" y="122"/>
                    </a:lnTo>
                    <a:lnTo>
                      <a:pt x="170" y="121"/>
                    </a:lnTo>
                    <a:lnTo>
                      <a:pt x="164" y="117"/>
                    </a:lnTo>
                    <a:lnTo>
                      <a:pt x="158" y="114"/>
                    </a:lnTo>
                    <a:lnTo>
                      <a:pt x="153" y="111"/>
                    </a:lnTo>
                    <a:lnTo>
                      <a:pt x="148" y="106"/>
                    </a:lnTo>
                    <a:lnTo>
                      <a:pt x="143" y="98"/>
                    </a:lnTo>
                    <a:lnTo>
                      <a:pt x="142" y="90"/>
                    </a:lnTo>
                    <a:lnTo>
                      <a:pt x="142" y="80"/>
                    </a:lnTo>
                    <a:lnTo>
                      <a:pt x="145" y="72"/>
                    </a:lnTo>
                    <a:lnTo>
                      <a:pt x="149" y="64"/>
                    </a:lnTo>
                    <a:lnTo>
                      <a:pt x="156" y="57"/>
                    </a:lnTo>
                    <a:lnTo>
                      <a:pt x="163" y="50"/>
                    </a:lnTo>
                    <a:lnTo>
                      <a:pt x="172" y="46"/>
                    </a:lnTo>
                    <a:lnTo>
                      <a:pt x="177" y="43"/>
                    </a:lnTo>
                    <a:lnTo>
                      <a:pt x="183" y="39"/>
                    </a:lnTo>
                    <a:lnTo>
                      <a:pt x="187" y="36"/>
                    </a:lnTo>
                    <a:lnTo>
                      <a:pt x="193" y="31"/>
                    </a:lnTo>
                    <a:lnTo>
                      <a:pt x="199" y="27"/>
                    </a:lnTo>
                    <a:lnTo>
                      <a:pt x="205" y="23"/>
                    </a:lnTo>
                    <a:lnTo>
                      <a:pt x="211" y="18"/>
                    </a:lnTo>
                    <a:lnTo>
                      <a:pt x="218" y="14"/>
                    </a:lnTo>
                    <a:lnTo>
                      <a:pt x="226" y="18"/>
                    </a:lnTo>
                    <a:lnTo>
                      <a:pt x="235" y="22"/>
                    </a:lnTo>
                    <a:lnTo>
                      <a:pt x="243" y="28"/>
                    </a:lnTo>
                    <a:lnTo>
                      <a:pt x="251" y="34"/>
                    </a:lnTo>
                    <a:lnTo>
                      <a:pt x="259" y="40"/>
                    </a:lnTo>
                    <a:lnTo>
                      <a:pt x="267" y="47"/>
                    </a:lnTo>
                    <a:lnTo>
                      <a:pt x="277" y="54"/>
                    </a:lnTo>
                    <a:lnTo>
                      <a:pt x="286" y="60"/>
                    </a:lnTo>
                    <a:lnTo>
                      <a:pt x="294" y="65"/>
                    </a:lnTo>
                    <a:lnTo>
                      <a:pt x="304" y="69"/>
                    </a:lnTo>
                    <a:lnTo>
                      <a:pt x="314" y="72"/>
                    </a:lnTo>
                    <a:lnTo>
                      <a:pt x="324" y="75"/>
                    </a:lnTo>
                    <a:lnTo>
                      <a:pt x="334" y="74"/>
                    </a:lnTo>
                    <a:lnTo>
                      <a:pt x="344" y="72"/>
                    </a:lnTo>
                    <a:lnTo>
                      <a:pt x="355" y="68"/>
                    </a:lnTo>
                    <a:lnTo>
                      <a:pt x="367" y="60"/>
                    </a:lnTo>
                    <a:lnTo>
                      <a:pt x="373" y="54"/>
                    </a:lnTo>
                    <a:lnTo>
                      <a:pt x="378" y="46"/>
                    </a:lnTo>
                    <a:lnTo>
                      <a:pt x="382" y="36"/>
                    </a:lnTo>
                    <a:lnTo>
                      <a:pt x="387" y="27"/>
                    </a:lnTo>
                    <a:lnTo>
                      <a:pt x="393" y="18"/>
                    </a:lnTo>
                    <a:lnTo>
                      <a:pt x="401" y="10"/>
                    </a:lnTo>
                    <a:lnTo>
                      <a:pt x="411" y="3"/>
                    </a:lnTo>
                    <a:lnTo>
                      <a:pt x="422" y="0"/>
                    </a:lnTo>
                    <a:lnTo>
                      <a:pt x="432" y="3"/>
                    </a:lnTo>
                    <a:lnTo>
                      <a:pt x="442" y="6"/>
                    </a:lnTo>
                    <a:lnTo>
                      <a:pt x="453" y="10"/>
                    </a:lnTo>
                    <a:lnTo>
                      <a:pt x="463" y="15"/>
                    </a:lnTo>
                    <a:lnTo>
                      <a:pt x="472" y="21"/>
                    </a:lnTo>
                    <a:lnTo>
                      <a:pt x="479" y="28"/>
                    </a:lnTo>
                    <a:lnTo>
                      <a:pt x="486" y="36"/>
                    </a:lnTo>
                    <a:lnTo>
                      <a:pt x="492" y="46"/>
                    </a:lnTo>
                    <a:lnTo>
                      <a:pt x="493" y="54"/>
                    </a:lnTo>
                    <a:lnTo>
                      <a:pt x="492" y="61"/>
                    </a:lnTo>
                    <a:lnTo>
                      <a:pt x="489" y="68"/>
                    </a:lnTo>
                    <a:lnTo>
                      <a:pt x="485" y="73"/>
                    </a:lnTo>
                    <a:lnTo>
                      <a:pt x="479" y="79"/>
                    </a:lnTo>
                    <a:lnTo>
                      <a:pt x="473" y="83"/>
                    </a:lnTo>
                    <a:lnTo>
                      <a:pt x="466" y="88"/>
                    </a:lnTo>
                    <a:lnTo>
                      <a:pt x="458" y="93"/>
                    </a:lnTo>
                    <a:lnTo>
                      <a:pt x="451" y="97"/>
                    </a:lnTo>
                    <a:lnTo>
                      <a:pt x="443" y="101"/>
                    </a:lnTo>
                    <a:lnTo>
                      <a:pt x="437" y="107"/>
                    </a:lnTo>
                    <a:lnTo>
                      <a:pt x="431" y="112"/>
                    </a:lnTo>
                    <a:lnTo>
                      <a:pt x="427" y="118"/>
                    </a:lnTo>
                    <a:lnTo>
                      <a:pt x="423" y="125"/>
                    </a:lnTo>
                    <a:lnTo>
                      <a:pt x="422" y="133"/>
                    </a:lnTo>
                    <a:lnTo>
                      <a:pt x="422" y="142"/>
                    </a:lnTo>
                    <a:lnTo>
                      <a:pt x="511" y="227"/>
                    </a:lnTo>
                    <a:lnTo>
                      <a:pt x="429" y="316"/>
                    </a:lnTo>
                    <a:lnTo>
                      <a:pt x="419" y="317"/>
                    </a:lnTo>
                    <a:lnTo>
                      <a:pt x="411" y="315"/>
                    </a:lnTo>
                    <a:lnTo>
                      <a:pt x="402" y="312"/>
                    </a:lnTo>
                    <a:lnTo>
                      <a:pt x="395" y="308"/>
                    </a:lnTo>
                    <a:lnTo>
                      <a:pt x="388" y="302"/>
                    </a:lnTo>
                    <a:lnTo>
                      <a:pt x="382" y="295"/>
                    </a:lnTo>
                    <a:lnTo>
                      <a:pt x="376" y="288"/>
                    </a:lnTo>
                    <a:lnTo>
                      <a:pt x="370" y="281"/>
                    </a:lnTo>
                    <a:lnTo>
                      <a:pt x="364" y="273"/>
                    </a:lnTo>
                    <a:lnTo>
                      <a:pt x="358" y="266"/>
                    </a:lnTo>
                    <a:lnTo>
                      <a:pt x="351" y="260"/>
                    </a:lnTo>
                    <a:lnTo>
                      <a:pt x="344" y="255"/>
                    </a:lnTo>
                    <a:lnTo>
                      <a:pt x="336" y="250"/>
                    </a:lnTo>
                    <a:lnTo>
                      <a:pt x="327" y="248"/>
                    </a:lnTo>
                    <a:lnTo>
                      <a:pt x="317" y="247"/>
                    </a:lnTo>
                    <a:lnTo>
                      <a:pt x="305" y="248"/>
                    </a:lnTo>
                    <a:lnTo>
                      <a:pt x="299" y="252"/>
                    </a:lnTo>
                    <a:lnTo>
                      <a:pt x="293" y="255"/>
                    </a:lnTo>
                    <a:lnTo>
                      <a:pt x="287" y="260"/>
                    </a:lnTo>
                    <a:lnTo>
                      <a:pt x="281" y="265"/>
                    </a:lnTo>
                    <a:lnTo>
                      <a:pt x="275" y="270"/>
                    </a:lnTo>
                    <a:lnTo>
                      <a:pt x="270" y="275"/>
                    </a:lnTo>
                    <a:lnTo>
                      <a:pt x="265" y="281"/>
                    </a:lnTo>
                    <a:lnTo>
                      <a:pt x="260" y="288"/>
                    </a:lnTo>
                    <a:lnTo>
                      <a:pt x="255" y="294"/>
                    </a:lnTo>
                    <a:lnTo>
                      <a:pt x="251" y="300"/>
                    </a:lnTo>
                    <a:lnTo>
                      <a:pt x="247" y="308"/>
                    </a:lnTo>
                    <a:lnTo>
                      <a:pt x="244" y="315"/>
                    </a:lnTo>
                    <a:lnTo>
                      <a:pt x="242" y="323"/>
                    </a:lnTo>
                    <a:lnTo>
                      <a:pt x="239" y="331"/>
                    </a:lnTo>
                    <a:lnTo>
                      <a:pt x="238" y="339"/>
                    </a:lnTo>
                    <a:lnTo>
                      <a:pt x="238" y="348"/>
                    </a:lnTo>
                    <a:lnTo>
                      <a:pt x="241" y="353"/>
                    </a:lnTo>
                    <a:lnTo>
                      <a:pt x="244" y="356"/>
                    </a:lnTo>
                    <a:lnTo>
                      <a:pt x="248" y="360"/>
                    </a:lnTo>
                    <a:lnTo>
                      <a:pt x="252" y="362"/>
                    </a:lnTo>
                    <a:lnTo>
                      <a:pt x="257" y="364"/>
                    </a:lnTo>
                    <a:lnTo>
                      <a:pt x="262" y="366"/>
                    </a:lnTo>
                    <a:lnTo>
                      <a:pt x="267" y="367"/>
                    </a:lnTo>
                    <a:lnTo>
                      <a:pt x="274" y="368"/>
                    </a:lnTo>
                    <a:lnTo>
                      <a:pt x="279" y="368"/>
                    </a:lnTo>
                    <a:lnTo>
                      <a:pt x="285" y="369"/>
                    </a:lnTo>
                    <a:lnTo>
                      <a:pt x="292" y="370"/>
                    </a:lnTo>
                    <a:lnTo>
                      <a:pt x="298" y="370"/>
                    </a:lnTo>
                    <a:lnTo>
                      <a:pt x="304" y="370"/>
                    </a:lnTo>
                    <a:lnTo>
                      <a:pt x="309" y="371"/>
                    </a:lnTo>
                    <a:lnTo>
                      <a:pt x="315" y="371"/>
                    </a:lnTo>
                    <a:lnTo>
                      <a:pt x="320" y="373"/>
                    </a:lnTo>
                    <a:lnTo>
                      <a:pt x="330" y="376"/>
                    </a:lnTo>
                    <a:lnTo>
                      <a:pt x="337" y="382"/>
                    </a:lnTo>
                    <a:lnTo>
                      <a:pt x="344" y="389"/>
                    </a:lnTo>
                    <a:lnTo>
                      <a:pt x="349" y="398"/>
                    </a:lnTo>
                    <a:lnTo>
                      <a:pt x="353" y="407"/>
                    </a:lnTo>
                    <a:lnTo>
                      <a:pt x="355" y="417"/>
                    </a:lnTo>
                    <a:lnTo>
                      <a:pt x="356" y="427"/>
                    </a:lnTo>
                    <a:lnTo>
                      <a:pt x="355" y="436"/>
                    </a:lnTo>
                    <a:lnTo>
                      <a:pt x="352" y="443"/>
                    </a:lnTo>
                    <a:lnTo>
                      <a:pt x="348" y="448"/>
                    </a:lnTo>
                    <a:lnTo>
                      <a:pt x="343" y="453"/>
                    </a:lnTo>
                    <a:lnTo>
                      <a:pt x="339" y="458"/>
                    </a:lnTo>
                    <a:lnTo>
                      <a:pt x="334" y="462"/>
                    </a:lnTo>
                    <a:lnTo>
                      <a:pt x="330" y="468"/>
                    </a:lnTo>
                    <a:lnTo>
                      <a:pt x="324" y="473"/>
                    </a:lnTo>
                    <a:lnTo>
                      <a:pt x="320" y="479"/>
                    </a:lnTo>
                    <a:lnTo>
                      <a:pt x="311" y="479"/>
                    </a:lnTo>
                    <a:lnTo>
                      <a:pt x="304" y="477"/>
                    </a:lnTo>
                    <a:lnTo>
                      <a:pt x="295" y="474"/>
                    </a:lnTo>
                    <a:lnTo>
                      <a:pt x="286" y="470"/>
                    </a:lnTo>
                    <a:lnTo>
                      <a:pt x="278" y="465"/>
                    </a:lnTo>
                    <a:lnTo>
                      <a:pt x="268" y="461"/>
                    </a:lnTo>
                    <a:lnTo>
                      <a:pt x="259" y="455"/>
                    </a:lnTo>
                    <a:lnTo>
                      <a:pt x="250" y="450"/>
                    </a:lnTo>
                    <a:lnTo>
                      <a:pt x="241" y="445"/>
                    </a:lnTo>
                    <a:lnTo>
                      <a:pt x="231" y="441"/>
                    </a:lnTo>
                    <a:lnTo>
                      <a:pt x="222" y="437"/>
                    </a:lnTo>
                    <a:lnTo>
                      <a:pt x="211" y="435"/>
                    </a:lnTo>
                    <a:lnTo>
                      <a:pt x="202" y="432"/>
                    </a:lnTo>
                    <a:lnTo>
                      <a:pt x="193" y="432"/>
                    </a:lnTo>
                    <a:lnTo>
                      <a:pt x="182" y="433"/>
                    </a:lnTo>
                    <a:lnTo>
                      <a:pt x="172" y="436"/>
                    </a:lnTo>
                    <a:lnTo>
                      <a:pt x="98" y="508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pl-PL" dirty="0"/>
              </a:p>
            </p:txBody>
          </p:sp>
          <p:sp>
            <p:nvSpPr>
              <p:cNvPr id="22" name="Dowolny kształt 9"/>
              <p:cNvSpPr>
                <a:spLocks/>
              </p:cNvSpPr>
              <p:nvPr/>
            </p:nvSpPr>
            <p:spPr bwMode="grayWhite">
              <a:xfrm>
                <a:off x="741489" y="3732594"/>
                <a:ext cx="803275" cy="746125"/>
              </a:xfrm>
              <a:custGeom>
                <a:avLst/>
                <a:gdLst>
                  <a:gd name="T0" fmla="*/ 229 w 506"/>
                  <a:gd name="T1" fmla="*/ 453 h 470"/>
                  <a:gd name="T2" fmla="*/ 200 w 506"/>
                  <a:gd name="T3" fmla="*/ 429 h 470"/>
                  <a:gd name="T4" fmla="*/ 175 w 506"/>
                  <a:gd name="T5" fmla="*/ 402 h 470"/>
                  <a:gd name="T6" fmla="*/ 158 w 506"/>
                  <a:gd name="T7" fmla="*/ 368 h 470"/>
                  <a:gd name="T8" fmla="*/ 241 w 506"/>
                  <a:gd name="T9" fmla="*/ 275 h 470"/>
                  <a:gd name="T10" fmla="*/ 224 w 506"/>
                  <a:gd name="T11" fmla="*/ 248 h 470"/>
                  <a:gd name="T12" fmla="*/ 198 w 506"/>
                  <a:gd name="T13" fmla="*/ 228 h 470"/>
                  <a:gd name="T14" fmla="*/ 166 w 506"/>
                  <a:gd name="T15" fmla="*/ 214 h 470"/>
                  <a:gd name="T16" fmla="*/ 139 w 506"/>
                  <a:gd name="T17" fmla="*/ 217 h 470"/>
                  <a:gd name="T18" fmla="*/ 128 w 506"/>
                  <a:gd name="T19" fmla="*/ 238 h 470"/>
                  <a:gd name="T20" fmla="*/ 120 w 506"/>
                  <a:gd name="T21" fmla="*/ 262 h 470"/>
                  <a:gd name="T22" fmla="*/ 104 w 506"/>
                  <a:gd name="T23" fmla="*/ 283 h 470"/>
                  <a:gd name="T24" fmla="*/ 77 w 506"/>
                  <a:gd name="T25" fmla="*/ 291 h 470"/>
                  <a:gd name="T26" fmla="*/ 53 w 506"/>
                  <a:gd name="T27" fmla="*/ 288 h 470"/>
                  <a:gd name="T28" fmla="*/ 31 w 506"/>
                  <a:gd name="T29" fmla="*/ 275 h 470"/>
                  <a:gd name="T30" fmla="*/ 12 w 506"/>
                  <a:gd name="T31" fmla="*/ 257 h 470"/>
                  <a:gd name="T32" fmla="*/ 61 w 506"/>
                  <a:gd name="T33" fmla="*/ 109 h 470"/>
                  <a:gd name="T34" fmla="*/ 24 w 506"/>
                  <a:gd name="T35" fmla="*/ 85 h 470"/>
                  <a:gd name="T36" fmla="*/ 0 w 506"/>
                  <a:gd name="T37" fmla="*/ 53 h 470"/>
                  <a:gd name="T38" fmla="*/ 19 w 506"/>
                  <a:gd name="T39" fmla="*/ 22 h 470"/>
                  <a:gd name="T40" fmla="*/ 54 w 506"/>
                  <a:gd name="T41" fmla="*/ 0 h 470"/>
                  <a:gd name="T42" fmla="*/ 82 w 506"/>
                  <a:gd name="T43" fmla="*/ 6 h 470"/>
                  <a:gd name="T44" fmla="*/ 103 w 506"/>
                  <a:gd name="T45" fmla="*/ 29 h 470"/>
                  <a:gd name="T46" fmla="*/ 132 w 506"/>
                  <a:gd name="T47" fmla="*/ 57 h 470"/>
                  <a:gd name="T48" fmla="*/ 175 w 506"/>
                  <a:gd name="T49" fmla="*/ 64 h 470"/>
                  <a:gd name="T50" fmla="*/ 215 w 506"/>
                  <a:gd name="T51" fmla="*/ 43 h 470"/>
                  <a:gd name="T52" fmla="*/ 243 w 506"/>
                  <a:gd name="T53" fmla="*/ 16 h 470"/>
                  <a:gd name="T54" fmla="*/ 265 w 506"/>
                  <a:gd name="T55" fmla="*/ 22 h 470"/>
                  <a:gd name="T56" fmla="*/ 284 w 506"/>
                  <a:gd name="T57" fmla="*/ 34 h 470"/>
                  <a:gd name="T58" fmla="*/ 301 w 506"/>
                  <a:gd name="T59" fmla="*/ 52 h 470"/>
                  <a:gd name="T60" fmla="*/ 318 w 506"/>
                  <a:gd name="T61" fmla="*/ 72 h 470"/>
                  <a:gd name="T62" fmla="*/ 314 w 506"/>
                  <a:gd name="T63" fmla="*/ 98 h 470"/>
                  <a:gd name="T64" fmla="*/ 296 w 506"/>
                  <a:gd name="T65" fmla="*/ 115 h 470"/>
                  <a:gd name="T66" fmla="*/ 278 w 506"/>
                  <a:gd name="T67" fmla="*/ 123 h 470"/>
                  <a:gd name="T68" fmla="*/ 260 w 506"/>
                  <a:gd name="T69" fmla="*/ 130 h 470"/>
                  <a:gd name="T70" fmla="*/ 249 w 506"/>
                  <a:gd name="T71" fmla="*/ 152 h 470"/>
                  <a:gd name="T72" fmla="*/ 257 w 506"/>
                  <a:gd name="T73" fmla="*/ 180 h 470"/>
                  <a:gd name="T74" fmla="*/ 288 w 506"/>
                  <a:gd name="T75" fmla="*/ 210 h 470"/>
                  <a:gd name="T76" fmla="*/ 321 w 506"/>
                  <a:gd name="T77" fmla="*/ 231 h 470"/>
                  <a:gd name="T78" fmla="*/ 339 w 506"/>
                  <a:gd name="T79" fmla="*/ 231 h 470"/>
                  <a:gd name="T80" fmla="*/ 358 w 506"/>
                  <a:gd name="T81" fmla="*/ 228 h 470"/>
                  <a:gd name="T82" fmla="*/ 377 w 506"/>
                  <a:gd name="T83" fmla="*/ 200 h 470"/>
                  <a:gd name="T84" fmla="*/ 385 w 506"/>
                  <a:gd name="T85" fmla="*/ 171 h 470"/>
                  <a:gd name="T86" fmla="*/ 404 w 506"/>
                  <a:gd name="T87" fmla="*/ 158 h 470"/>
                  <a:gd name="T88" fmla="*/ 497 w 506"/>
                  <a:gd name="T89" fmla="*/ 213 h 470"/>
                  <a:gd name="T90" fmla="*/ 482 w 506"/>
                  <a:gd name="T91" fmla="*/ 238 h 470"/>
                  <a:gd name="T92" fmla="*/ 458 w 506"/>
                  <a:gd name="T93" fmla="*/ 259 h 470"/>
                  <a:gd name="T94" fmla="*/ 438 w 506"/>
                  <a:gd name="T95" fmla="*/ 282 h 470"/>
                  <a:gd name="T96" fmla="*/ 434 w 506"/>
                  <a:gd name="T97" fmla="*/ 313 h 470"/>
                  <a:gd name="T98" fmla="*/ 467 w 506"/>
                  <a:gd name="T99" fmla="*/ 339 h 470"/>
                  <a:gd name="T100" fmla="*/ 505 w 506"/>
                  <a:gd name="T101" fmla="*/ 362 h 470"/>
                  <a:gd name="T102" fmla="*/ 329 w 506"/>
                  <a:gd name="T103" fmla="*/ 370 h 470"/>
                  <a:gd name="T104" fmla="*/ 306 w 506"/>
                  <a:gd name="T105" fmla="*/ 395 h 470"/>
                  <a:gd name="T106" fmla="*/ 287 w 506"/>
                  <a:gd name="T107" fmla="*/ 423 h 470"/>
                  <a:gd name="T108" fmla="*/ 267 w 506"/>
                  <a:gd name="T109" fmla="*/ 452 h 4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506" h="470">
                    <a:moveTo>
                      <a:pt x="252" y="469"/>
                    </a:moveTo>
                    <a:lnTo>
                      <a:pt x="245" y="463"/>
                    </a:lnTo>
                    <a:lnTo>
                      <a:pt x="237" y="458"/>
                    </a:lnTo>
                    <a:lnTo>
                      <a:pt x="229" y="453"/>
                    </a:lnTo>
                    <a:lnTo>
                      <a:pt x="221" y="447"/>
                    </a:lnTo>
                    <a:lnTo>
                      <a:pt x="214" y="441"/>
                    </a:lnTo>
                    <a:lnTo>
                      <a:pt x="207" y="435"/>
                    </a:lnTo>
                    <a:lnTo>
                      <a:pt x="200" y="429"/>
                    </a:lnTo>
                    <a:lnTo>
                      <a:pt x="193" y="423"/>
                    </a:lnTo>
                    <a:lnTo>
                      <a:pt x="187" y="416"/>
                    </a:lnTo>
                    <a:lnTo>
                      <a:pt x="181" y="409"/>
                    </a:lnTo>
                    <a:lnTo>
                      <a:pt x="175" y="402"/>
                    </a:lnTo>
                    <a:lnTo>
                      <a:pt x="171" y="394"/>
                    </a:lnTo>
                    <a:lnTo>
                      <a:pt x="166" y="386"/>
                    </a:lnTo>
                    <a:lnTo>
                      <a:pt x="162" y="377"/>
                    </a:lnTo>
                    <a:lnTo>
                      <a:pt x="158" y="368"/>
                    </a:lnTo>
                    <a:lnTo>
                      <a:pt x="156" y="359"/>
                    </a:lnTo>
                    <a:lnTo>
                      <a:pt x="245" y="290"/>
                    </a:lnTo>
                    <a:lnTo>
                      <a:pt x="242" y="282"/>
                    </a:lnTo>
                    <a:lnTo>
                      <a:pt x="241" y="275"/>
                    </a:lnTo>
                    <a:lnTo>
                      <a:pt x="237" y="267"/>
                    </a:lnTo>
                    <a:lnTo>
                      <a:pt x="233" y="261"/>
                    </a:lnTo>
                    <a:lnTo>
                      <a:pt x="229" y="254"/>
                    </a:lnTo>
                    <a:lnTo>
                      <a:pt x="224" y="248"/>
                    </a:lnTo>
                    <a:lnTo>
                      <a:pt x="218" y="242"/>
                    </a:lnTo>
                    <a:lnTo>
                      <a:pt x="212" y="237"/>
                    </a:lnTo>
                    <a:lnTo>
                      <a:pt x="205" y="232"/>
                    </a:lnTo>
                    <a:lnTo>
                      <a:pt x="198" y="228"/>
                    </a:lnTo>
                    <a:lnTo>
                      <a:pt x="191" y="223"/>
                    </a:lnTo>
                    <a:lnTo>
                      <a:pt x="183" y="219"/>
                    </a:lnTo>
                    <a:lnTo>
                      <a:pt x="175" y="216"/>
                    </a:lnTo>
                    <a:lnTo>
                      <a:pt x="166" y="214"/>
                    </a:lnTo>
                    <a:lnTo>
                      <a:pt x="158" y="212"/>
                    </a:lnTo>
                    <a:lnTo>
                      <a:pt x="150" y="210"/>
                    </a:lnTo>
                    <a:lnTo>
                      <a:pt x="144" y="213"/>
                    </a:lnTo>
                    <a:lnTo>
                      <a:pt x="139" y="217"/>
                    </a:lnTo>
                    <a:lnTo>
                      <a:pt x="135" y="221"/>
                    </a:lnTo>
                    <a:lnTo>
                      <a:pt x="133" y="227"/>
                    </a:lnTo>
                    <a:lnTo>
                      <a:pt x="129" y="232"/>
                    </a:lnTo>
                    <a:lnTo>
                      <a:pt x="128" y="238"/>
                    </a:lnTo>
                    <a:lnTo>
                      <a:pt x="126" y="244"/>
                    </a:lnTo>
                    <a:lnTo>
                      <a:pt x="125" y="250"/>
                    </a:lnTo>
                    <a:lnTo>
                      <a:pt x="122" y="256"/>
                    </a:lnTo>
                    <a:lnTo>
                      <a:pt x="120" y="262"/>
                    </a:lnTo>
                    <a:lnTo>
                      <a:pt x="116" y="268"/>
                    </a:lnTo>
                    <a:lnTo>
                      <a:pt x="113" y="273"/>
                    </a:lnTo>
                    <a:lnTo>
                      <a:pt x="109" y="278"/>
                    </a:lnTo>
                    <a:lnTo>
                      <a:pt x="104" y="283"/>
                    </a:lnTo>
                    <a:lnTo>
                      <a:pt x="98" y="287"/>
                    </a:lnTo>
                    <a:lnTo>
                      <a:pt x="90" y="290"/>
                    </a:lnTo>
                    <a:lnTo>
                      <a:pt x="83" y="291"/>
                    </a:lnTo>
                    <a:lnTo>
                      <a:pt x="77" y="291"/>
                    </a:lnTo>
                    <a:lnTo>
                      <a:pt x="70" y="291"/>
                    </a:lnTo>
                    <a:lnTo>
                      <a:pt x="65" y="291"/>
                    </a:lnTo>
                    <a:lnTo>
                      <a:pt x="58" y="289"/>
                    </a:lnTo>
                    <a:lnTo>
                      <a:pt x="53" y="288"/>
                    </a:lnTo>
                    <a:lnTo>
                      <a:pt x="47" y="285"/>
                    </a:lnTo>
                    <a:lnTo>
                      <a:pt x="41" y="282"/>
                    </a:lnTo>
                    <a:lnTo>
                      <a:pt x="36" y="278"/>
                    </a:lnTo>
                    <a:lnTo>
                      <a:pt x="31" y="275"/>
                    </a:lnTo>
                    <a:lnTo>
                      <a:pt x="25" y="270"/>
                    </a:lnTo>
                    <a:lnTo>
                      <a:pt x="20" y="266"/>
                    </a:lnTo>
                    <a:lnTo>
                      <a:pt x="16" y="262"/>
                    </a:lnTo>
                    <a:lnTo>
                      <a:pt x="12" y="257"/>
                    </a:lnTo>
                    <a:lnTo>
                      <a:pt x="7" y="253"/>
                    </a:lnTo>
                    <a:lnTo>
                      <a:pt x="3" y="248"/>
                    </a:lnTo>
                    <a:lnTo>
                      <a:pt x="65" y="117"/>
                    </a:lnTo>
                    <a:lnTo>
                      <a:pt x="61" y="109"/>
                    </a:lnTo>
                    <a:lnTo>
                      <a:pt x="53" y="102"/>
                    </a:lnTo>
                    <a:lnTo>
                      <a:pt x="44" y="96"/>
                    </a:lnTo>
                    <a:lnTo>
                      <a:pt x="33" y="91"/>
                    </a:lnTo>
                    <a:lnTo>
                      <a:pt x="24" y="85"/>
                    </a:lnTo>
                    <a:lnTo>
                      <a:pt x="13" y="79"/>
                    </a:lnTo>
                    <a:lnTo>
                      <a:pt x="5" y="71"/>
                    </a:lnTo>
                    <a:lnTo>
                      <a:pt x="0" y="62"/>
                    </a:lnTo>
                    <a:lnTo>
                      <a:pt x="0" y="53"/>
                    </a:lnTo>
                    <a:lnTo>
                      <a:pt x="3" y="44"/>
                    </a:lnTo>
                    <a:lnTo>
                      <a:pt x="7" y="37"/>
                    </a:lnTo>
                    <a:lnTo>
                      <a:pt x="12" y="28"/>
                    </a:lnTo>
                    <a:lnTo>
                      <a:pt x="19" y="22"/>
                    </a:lnTo>
                    <a:lnTo>
                      <a:pt x="27" y="15"/>
                    </a:lnTo>
                    <a:lnTo>
                      <a:pt x="37" y="9"/>
                    </a:lnTo>
                    <a:lnTo>
                      <a:pt x="46" y="3"/>
                    </a:lnTo>
                    <a:lnTo>
                      <a:pt x="54" y="0"/>
                    </a:lnTo>
                    <a:lnTo>
                      <a:pt x="61" y="0"/>
                    </a:lnTo>
                    <a:lnTo>
                      <a:pt x="68" y="0"/>
                    </a:lnTo>
                    <a:lnTo>
                      <a:pt x="75" y="3"/>
                    </a:lnTo>
                    <a:lnTo>
                      <a:pt x="82" y="6"/>
                    </a:lnTo>
                    <a:lnTo>
                      <a:pt x="88" y="11"/>
                    </a:lnTo>
                    <a:lnTo>
                      <a:pt x="94" y="15"/>
                    </a:lnTo>
                    <a:lnTo>
                      <a:pt x="98" y="21"/>
                    </a:lnTo>
                    <a:lnTo>
                      <a:pt x="103" y="29"/>
                    </a:lnTo>
                    <a:lnTo>
                      <a:pt x="108" y="38"/>
                    </a:lnTo>
                    <a:lnTo>
                      <a:pt x="116" y="45"/>
                    </a:lnTo>
                    <a:lnTo>
                      <a:pt x="123" y="52"/>
                    </a:lnTo>
                    <a:lnTo>
                      <a:pt x="132" y="57"/>
                    </a:lnTo>
                    <a:lnTo>
                      <a:pt x="141" y="62"/>
                    </a:lnTo>
                    <a:lnTo>
                      <a:pt x="152" y="64"/>
                    </a:lnTo>
                    <a:lnTo>
                      <a:pt x="164" y="66"/>
                    </a:lnTo>
                    <a:lnTo>
                      <a:pt x="175" y="64"/>
                    </a:lnTo>
                    <a:lnTo>
                      <a:pt x="187" y="61"/>
                    </a:lnTo>
                    <a:lnTo>
                      <a:pt x="196" y="57"/>
                    </a:lnTo>
                    <a:lnTo>
                      <a:pt x="206" y="50"/>
                    </a:lnTo>
                    <a:lnTo>
                      <a:pt x="215" y="43"/>
                    </a:lnTo>
                    <a:lnTo>
                      <a:pt x="223" y="34"/>
                    </a:lnTo>
                    <a:lnTo>
                      <a:pt x="230" y="26"/>
                    </a:lnTo>
                    <a:lnTo>
                      <a:pt x="237" y="17"/>
                    </a:lnTo>
                    <a:lnTo>
                      <a:pt x="243" y="16"/>
                    </a:lnTo>
                    <a:lnTo>
                      <a:pt x="249" y="17"/>
                    </a:lnTo>
                    <a:lnTo>
                      <a:pt x="254" y="18"/>
                    </a:lnTo>
                    <a:lnTo>
                      <a:pt x="260" y="20"/>
                    </a:lnTo>
                    <a:lnTo>
                      <a:pt x="265" y="22"/>
                    </a:lnTo>
                    <a:lnTo>
                      <a:pt x="270" y="25"/>
                    </a:lnTo>
                    <a:lnTo>
                      <a:pt x="275" y="27"/>
                    </a:lnTo>
                    <a:lnTo>
                      <a:pt x="279" y="31"/>
                    </a:lnTo>
                    <a:lnTo>
                      <a:pt x="284" y="34"/>
                    </a:lnTo>
                    <a:lnTo>
                      <a:pt x="288" y="38"/>
                    </a:lnTo>
                    <a:lnTo>
                      <a:pt x="293" y="43"/>
                    </a:lnTo>
                    <a:lnTo>
                      <a:pt x="297" y="47"/>
                    </a:lnTo>
                    <a:lnTo>
                      <a:pt x="301" y="52"/>
                    </a:lnTo>
                    <a:lnTo>
                      <a:pt x="305" y="56"/>
                    </a:lnTo>
                    <a:lnTo>
                      <a:pt x="309" y="61"/>
                    </a:lnTo>
                    <a:lnTo>
                      <a:pt x="314" y="66"/>
                    </a:lnTo>
                    <a:lnTo>
                      <a:pt x="318" y="72"/>
                    </a:lnTo>
                    <a:lnTo>
                      <a:pt x="320" y="79"/>
                    </a:lnTo>
                    <a:lnTo>
                      <a:pt x="319" y="85"/>
                    </a:lnTo>
                    <a:lnTo>
                      <a:pt x="317" y="92"/>
                    </a:lnTo>
                    <a:lnTo>
                      <a:pt x="314" y="98"/>
                    </a:lnTo>
                    <a:lnTo>
                      <a:pt x="309" y="104"/>
                    </a:lnTo>
                    <a:lnTo>
                      <a:pt x="305" y="109"/>
                    </a:lnTo>
                    <a:lnTo>
                      <a:pt x="300" y="114"/>
                    </a:lnTo>
                    <a:lnTo>
                      <a:pt x="296" y="115"/>
                    </a:lnTo>
                    <a:lnTo>
                      <a:pt x="291" y="117"/>
                    </a:lnTo>
                    <a:lnTo>
                      <a:pt x="287" y="119"/>
                    </a:lnTo>
                    <a:lnTo>
                      <a:pt x="283" y="120"/>
                    </a:lnTo>
                    <a:lnTo>
                      <a:pt x="278" y="123"/>
                    </a:lnTo>
                    <a:lnTo>
                      <a:pt x="273" y="124"/>
                    </a:lnTo>
                    <a:lnTo>
                      <a:pt x="268" y="126"/>
                    </a:lnTo>
                    <a:lnTo>
                      <a:pt x="262" y="127"/>
                    </a:lnTo>
                    <a:lnTo>
                      <a:pt x="260" y="130"/>
                    </a:lnTo>
                    <a:lnTo>
                      <a:pt x="257" y="135"/>
                    </a:lnTo>
                    <a:lnTo>
                      <a:pt x="254" y="140"/>
                    </a:lnTo>
                    <a:lnTo>
                      <a:pt x="250" y="145"/>
                    </a:lnTo>
                    <a:lnTo>
                      <a:pt x="249" y="152"/>
                    </a:lnTo>
                    <a:lnTo>
                      <a:pt x="248" y="158"/>
                    </a:lnTo>
                    <a:lnTo>
                      <a:pt x="249" y="164"/>
                    </a:lnTo>
                    <a:lnTo>
                      <a:pt x="252" y="169"/>
                    </a:lnTo>
                    <a:lnTo>
                      <a:pt x="257" y="180"/>
                    </a:lnTo>
                    <a:lnTo>
                      <a:pt x="263" y="189"/>
                    </a:lnTo>
                    <a:lnTo>
                      <a:pt x="271" y="196"/>
                    </a:lnTo>
                    <a:lnTo>
                      <a:pt x="279" y="204"/>
                    </a:lnTo>
                    <a:lnTo>
                      <a:pt x="288" y="210"/>
                    </a:lnTo>
                    <a:lnTo>
                      <a:pt x="298" y="217"/>
                    </a:lnTo>
                    <a:lnTo>
                      <a:pt x="308" y="224"/>
                    </a:lnTo>
                    <a:lnTo>
                      <a:pt x="317" y="231"/>
                    </a:lnTo>
                    <a:lnTo>
                      <a:pt x="321" y="231"/>
                    </a:lnTo>
                    <a:lnTo>
                      <a:pt x="326" y="231"/>
                    </a:lnTo>
                    <a:lnTo>
                      <a:pt x="330" y="231"/>
                    </a:lnTo>
                    <a:lnTo>
                      <a:pt x="334" y="231"/>
                    </a:lnTo>
                    <a:lnTo>
                      <a:pt x="339" y="231"/>
                    </a:lnTo>
                    <a:lnTo>
                      <a:pt x="344" y="231"/>
                    </a:lnTo>
                    <a:lnTo>
                      <a:pt x="349" y="231"/>
                    </a:lnTo>
                    <a:lnTo>
                      <a:pt x="354" y="231"/>
                    </a:lnTo>
                    <a:lnTo>
                      <a:pt x="358" y="228"/>
                    </a:lnTo>
                    <a:lnTo>
                      <a:pt x="363" y="222"/>
                    </a:lnTo>
                    <a:lnTo>
                      <a:pt x="368" y="215"/>
                    </a:lnTo>
                    <a:lnTo>
                      <a:pt x="373" y="209"/>
                    </a:lnTo>
                    <a:lnTo>
                      <a:pt x="377" y="200"/>
                    </a:lnTo>
                    <a:lnTo>
                      <a:pt x="380" y="192"/>
                    </a:lnTo>
                    <a:lnTo>
                      <a:pt x="383" y="183"/>
                    </a:lnTo>
                    <a:lnTo>
                      <a:pt x="383" y="176"/>
                    </a:lnTo>
                    <a:lnTo>
                      <a:pt x="385" y="171"/>
                    </a:lnTo>
                    <a:lnTo>
                      <a:pt x="388" y="167"/>
                    </a:lnTo>
                    <a:lnTo>
                      <a:pt x="392" y="163"/>
                    </a:lnTo>
                    <a:lnTo>
                      <a:pt x="398" y="160"/>
                    </a:lnTo>
                    <a:lnTo>
                      <a:pt x="404" y="158"/>
                    </a:lnTo>
                    <a:lnTo>
                      <a:pt x="410" y="156"/>
                    </a:lnTo>
                    <a:lnTo>
                      <a:pt x="417" y="155"/>
                    </a:lnTo>
                    <a:lnTo>
                      <a:pt x="423" y="155"/>
                    </a:lnTo>
                    <a:lnTo>
                      <a:pt x="497" y="213"/>
                    </a:lnTo>
                    <a:lnTo>
                      <a:pt x="495" y="221"/>
                    </a:lnTo>
                    <a:lnTo>
                      <a:pt x="492" y="227"/>
                    </a:lnTo>
                    <a:lnTo>
                      <a:pt x="487" y="232"/>
                    </a:lnTo>
                    <a:lnTo>
                      <a:pt x="482" y="238"/>
                    </a:lnTo>
                    <a:lnTo>
                      <a:pt x="476" y="243"/>
                    </a:lnTo>
                    <a:lnTo>
                      <a:pt x="470" y="248"/>
                    </a:lnTo>
                    <a:lnTo>
                      <a:pt x="464" y="253"/>
                    </a:lnTo>
                    <a:lnTo>
                      <a:pt x="458" y="259"/>
                    </a:lnTo>
                    <a:lnTo>
                      <a:pt x="451" y="264"/>
                    </a:lnTo>
                    <a:lnTo>
                      <a:pt x="446" y="269"/>
                    </a:lnTo>
                    <a:lnTo>
                      <a:pt x="441" y="275"/>
                    </a:lnTo>
                    <a:lnTo>
                      <a:pt x="438" y="282"/>
                    </a:lnTo>
                    <a:lnTo>
                      <a:pt x="434" y="288"/>
                    </a:lnTo>
                    <a:lnTo>
                      <a:pt x="433" y="296"/>
                    </a:lnTo>
                    <a:lnTo>
                      <a:pt x="433" y="304"/>
                    </a:lnTo>
                    <a:lnTo>
                      <a:pt x="434" y="313"/>
                    </a:lnTo>
                    <a:lnTo>
                      <a:pt x="439" y="323"/>
                    </a:lnTo>
                    <a:lnTo>
                      <a:pt x="446" y="329"/>
                    </a:lnTo>
                    <a:lnTo>
                      <a:pt x="456" y="335"/>
                    </a:lnTo>
                    <a:lnTo>
                      <a:pt x="467" y="339"/>
                    </a:lnTo>
                    <a:lnTo>
                      <a:pt x="478" y="343"/>
                    </a:lnTo>
                    <a:lnTo>
                      <a:pt x="488" y="348"/>
                    </a:lnTo>
                    <a:lnTo>
                      <a:pt x="497" y="354"/>
                    </a:lnTo>
                    <a:lnTo>
                      <a:pt x="505" y="362"/>
                    </a:lnTo>
                    <a:lnTo>
                      <a:pt x="442" y="445"/>
                    </a:lnTo>
                    <a:lnTo>
                      <a:pt x="343" y="362"/>
                    </a:lnTo>
                    <a:lnTo>
                      <a:pt x="336" y="366"/>
                    </a:lnTo>
                    <a:lnTo>
                      <a:pt x="329" y="370"/>
                    </a:lnTo>
                    <a:lnTo>
                      <a:pt x="323" y="377"/>
                    </a:lnTo>
                    <a:lnTo>
                      <a:pt x="317" y="382"/>
                    </a:lnTo>
                    <a:lnTo>
                      <a:pt x="312" y="388"/>
                    </a:lnTo>
                    <a:lnTo>
                      <a:pt x="306" y="395"/>
                    </a:lnTo>
                    <a:lnTo>
                      <a:pt x="302" y="401"/>
                    </a:lnTo>
                    <a:lnTo>
                      <a:pt x="296" y="408"/>
                    </a:lnTo>
                    <a:lnTo>
                      <a:pt x="292" y="415"/>
                    </a:lnTo>
                    <a:lnTo>
                      <a:pt x="287" y="423"/>
                    </a:lnTo>
                    <a:lnTo>
                      <a:pt x="283" y="430"/>
                    </a:lnTo>
                    <a:lnTo>
                      <a:pt x="278" y="437"/>
                    </a:lnTo>
                    <a:lnTo>
                      <a:pt x="272" y="445"/>
                    </a:lnTo>
                    <a:lnTo>
                      <a:pt x="267" y="452"/>
                    </a:lnTo>
                    <a:lnTo>
                      <a:pt x="262" y="459"/>
                    </a:lnTo>
                    <a:lnTo>
                      <a:pt x="256" y="465"/>
                    </a:lnTo>
                    <a:lnTo>
                      <a:pt x="252" y="469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pl-PL" dirty="0"/>
              </a:p>
            </p:txBody>
          </p:sp>
          <p:sp>
            <p:nvSpPr>
              <p:cNvPr id="23" name="Dowolny kształt 10"/>
              <p:cNvSpPr>
                <a:spLocks/>
              </p:cNvSpPr>
              <p:nvPr/>
            </p:nvSpPr>
            <p:spPr bwMode="grayWhite">
              <a:xfrm>
                <a:off x="770064" y="4589844"/>
                <a:ext cx="709613" cy="825500"/>
              </a:xfrm>
              <a:custGeom>
                <a:avLst/>
                <a:gdLst>
                  <a:gd name="T0" fmla="*/ 254 w 447"/>
                  <a:gd name="T1" fmla="*/ 495 h 520"/>
                  <a:gd name="T2" fmla="*/ 245 w 447"/>
                  <a:gd name="T3" fmla="*/ 454 h 520"/>
                  <a:gd name="T4" fmla="*/ 230 w 447"/>
                  <a:gd name="T5" fmla="*/ 417 h 520"/>
                  <a:gd name="T6" fmla="*/ 193 w 447"/>
                  <a:gd name="T7" fmla="*/ 402 h 520"/>
                  <a:gd name="T8" fmla="*/ 150 w 447"/>
                  <a:gd name="T9" fmla="*/ 412 h 520"/>
                  <a:gd name="T10" fmla="*/ 112 w 447"/>
                  <a:gd name="T11" fmla="*/ 417 h 520"/>
                  <a:gd name="T12" fmla="*/ 93 w 447"/>
                  <a:gd name="T13" fmla="*/ 399 h 520"/>
                  <a:gd name="T14" fmla="*/ 81 w 447"/>
                  <a:gd name="T15" fmla="*/ 370 h 520"/>
                  <a:gd name="T16" fmla="*/ 75 w 447"/>
                  <a:gd name="T17" fmla="*/ 339 h 520"/>
                  <a:gd name="T18" fmla="*/ 76 w 447"/>
                  <a:gd name="T19" fmla="*/ 309 h 520"/>
                  <a:gd name="T20" fmla="*/ 106 w 447"/>
                  <a:gd name="T21" fmla="*/ 300 h 520"/>
                  <a:gd name="T22" fmla="*/ 146 w 447"/>
                  <a:gd name="T23" fmla="*/ 307 h 520"/>
                  <a:gd name="T24" fmla="*/ 175 w 447"/>
                  <a:gd name="T25" fmla="*/ 294 h 520"/>
                  <a:gd name="T26" fmla="*/ 186 w 447"/>
                  <a:gd name="T27" fmla="*/ 273 h 520"/>
                  <a:gd name="T28" fmla="*/ 189 w 447"/>
                  <a:gd name="T29" fmla="*/ 246 h 520"/>
                  <a:gd name="T30" fmla="*/ 188 w 447"/>
                  <a:gd name="T31" fmla="*/ 219 h 520"/>
                  <a:gd name="T32" fmla="*/ 178 w 447"/>
                  <a:gd name="T33" fmla="*/ 191 h 520"/>
                  <a:gd name="T34" fmla="*/ 153 w 447"/>
                  <a:gd name="T35" fmla="*/ 171 h 520"/>
                  <a:gd name="T36" fmla="*/ 123 w 447"/>
                  <a:gd name="T37" fmla="*/ 172 h 520"/>
                  <a:gd name="T38" fmla="*/ 93 w 447"/>
                  <a:gd name="T39" fmla="*/ 185 h 520"/>
                  <a:gd name="T40" fmla="*/ 64 w 447"/>
                  <a:gd name="T41" fmla="*/ 194 h 520"/>
                  <a:gd name="T42" fmla="*/ 34 w 447"/>
                  <a:gd name="T43" fmla="*/ 185 h 520"/>
                  <a:gd name="T44" fmla="*/ 19 w 447"/>
                  <a:gd name="T45" fmla="*/ 166 h 520"/>
                  <a:gd name="T46" fmla="*/ 9 w 447"/>
                  <a:gd name="T47" fmla="*/ 146 h 520"/>
                  <a:gd name="T48" fmla="*/ 2 w 447"/>
                  <a:gd name="T49" fmla="*/ 122 h 520"/>
                  <a:gd name="T50" fmla="*/ 0 w 447"/>
                  <a:gd name="T51" fmla="*/ 98 h 520"/>
                  <a:gd name="T52" fmla="*/ 387 w 447"/>
                  <a:gd name="T53" fmla="*/ 12 h 520"/>
                  <a:gd name="T54" fmla="*/ 399 w 447"/>
                  <a:gd name="T55" fmla="*/ 41 h 520"/>
                  <a:gd name="T56" fmla="*/ 406 w 447"/>
                  <a:gd name="T57" fmla="*/ 74 h 520"/>
                  <a:gd name="T58" fmla="*/ 411 w 447"/>
                  <a:gd name="T59" fmla="*/ 107 h 520"/>
                  <a:gd name="T60" fmla="*/ 396 w 447"/>
                  <a:gd name="T61" fmla="*/ 141 h 520"/>
                  <a:gd name="T62" fmla="*/ 375 w 447"/>
                  <a:gd name="T63" fmla="*/ 144 h 520"/>
                  <a:gd name="T64" fmla="*/ 354 w 447"/>
                  <a:gd name="T65" fmla="*/ 141 h 520"/>
                  <a:gd name="T66" fmla="*/ 332 w 447"/>
                  <a:gd name="T67" fmla="*/ 137 h 520"/>
                  <a:gd name="T68" fmla="*/ 307 w 447"/>
                  <a:gd name="T69" fmla="*/ 141 h 520"/>
                  <a:gd name="T70" fmla="*/ 286 w 447"/>
                  <a:gd name="T71" fmla="*/ 166 h 520"/>
                  <a:gd name="T72" fmla="*/ 285 w 447"/>
                  <a:gd name="T73" fmla="*/ 199 h 520"/>
                  <a:gd name="T74" fmla="*/ 289 w 447"/>
                  <a:gd name="T75" fmla="*/ 222 h 520"/>
                  <a:gd name="T76" fmla="*/ 295 w 447"/>
                  <a:gd name="T77" fmla="*/ 247 h 520"/>
                  <a:gd name="T78" fmla="*/ 308 w 447"/>
                  <a:gd name="T79" fmla="*/ 268 h 520"/>
                  <a:gd name="T80" fmla="*/ 332 w 447"/>
                  <a:gd name="T81" fmla="*/ 282 h 520"/>
                  <a:gd name="T82" fmla="*/ 357 w 447"/>
                  <a:gd name="T83" fmla="*/ 282 h 520"/>
                  <a:gd name="T84" fmla="*/ 379 w 447"/>
                  <a:gd name="T85" fmla="*/ 272 h 520"/>
                  <a:gd name="T86" fmla="*/ 402 w 447"/>
                  <a:gd name="T87" fmla="*/ 262 h 520"/>
                  <a:gd name="T88" fmla="*/ 426 w 447"/>
                  <a:gd name="T89" fmla="*/ 265 h 520"/>
                  <a:gd name="T90" fmla="*/ 436 w 447"/>
                  <a:gd name="T91" fmla="*/ 287 h 520"/>
                  <a:gd name="T92" fmla="*/ 442 w 447"/>
                  <a:gd name="T93" fmla="*/ 312 h 520"/>
                  <a:gd name="T94" fmla="*/ 444 w 447"/>
                  <a:gd name="T95" fmla="*/ 338 h 520"/>
                  <a:gd name="T96" fmla="*/ 436 w 447"/>
                  <a:gd name="T97" fmla="*/ 358 h 520"/>
                  <a:gd name="T98" fmla="*/ 397 w 447"/>
                  <a:gd name="T99" fmla="*/ 366 h 520"/>
                  <a:gd name="T100" fmla="*/ 363 w 447"/>
                  <a:gd name="T101" fmla="*/ 380 h 520"/>
                  <a:gd name="T102" fmla="*/ 347 w 447"/>
                  <a:gd name="T103" fmla="*/ 406 h 520"/>
                  <a:gd name="T104" fmla="*/ 353 w 447"/>
                  <a:gd name="T105" fmla="*/ 437 h 520"/>
                  <a:gd name="T106" fmla="*/ 372 w 447"/>
                  <a:gd name="T107" fmla="*/ 464 h 520"/>
                  <a:gd name="T108" fmla="*/ 369 w 447"/>
                  <a:gd name="T109" fmla="*/ 492 h 520"/>
                  <a:gd name="T110" fmla="*/ 347 w 447"/>
                  <a:gd name="T111" fmla="*/ 503 h 520"/>
                  <a:gd name="T112" fmla="*/ 323 w 447"/>
                  <a:gd name="T113" fmla="*/ 511 h 520"/>
                  <a:gd name="T114" fmla="*/ 298 w 447"/>
                  <a:gd name="T115" fmla="*/ 516 h 520"/>
                  <a:gd name="T116" fmla="*/ 272 w 447"/>
                  <a:gd name="T117" fmla="*/ 519 h 5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47" h="520">
                    <a:moveTo>
                      <a:pt x="272" y="519"/>
                    </a:moveTo>
                    <a:lnTo>
                      <a:pt x="265" y="512"/>
                    </a:lnTo>
                    <a:lnTo>
                      <a:pt x="259" y="505"/>
                    </a:lnTo>
                    <a:lnTo>
                      <a:pt x="254" y="495"/>
                    </a:lnTo>
                    <a:lnTo>
                      <a:pt x="252" y="486"/>
                    </a:lnTo>
                    <a:lnTo>
                      <a:pt x="248" y="475"/>
                    </a:lnTo>
                    <a:lnTo>
                      <a:pt x="246" y="465"/>
                    </a:lnTo>
                    <a:lnTo>
                      <a:pt x="245" y="454"/>
                    </a:lnTo>
                    <a:lnTo>
                      <a:pt x="242" y="444"/>
                    </a:lnTo>
                    <a:lnTo>
                      <a:pt x="239" y="434"/>
                    </a:lnTo>
                    <a:lnTo>
                      <a:pt x="235" y="425"/>
                    </a:lnTo>
                    <a:lnTo>
                      <a:pt x="230" y="417"/>
                    </a:lnTo>
                    <a:lnTo>
                      <a:pt x="223" y="411"/>
                    </a:lnTo>
                    <a:lnTo>
                      <a:pt x="215" y="406"/>
                    </a:lnTo>
                    <a:lnTo>
                      <a:pt x="205" y="403"/>
                    </a:lnTo>
                    <a:lnTo>
                      <a:pt x="193" y="402"/>
                    </a:lnTo>
                    <a:lnTo>
                      <a:pt x="177" y="403"/>
                    </a:lnTo>
                    <a:lnTo>
                      <a:pt x="168" y="407"/>
                    </a:lnTo>
                    <a:lnTo>
                      <a:pt x="159" y="410"/>
                    </a:lnTo>
                    <a:lnTo>
                      <a:pt x="150" y="412"/>
                    </a:lnTo>
                    <a:lnTo>
                      <a:pt x="140" y="415"/>
                    </a:lnTo>
                    <a:lnTo>
                      <a:pt x="131" y="416"/>
                    </a:lnTo>
                    <a:lnTo>
                      <a:pt x="122" y="417"/>
                    </a:lnTo>
                    <a:lnTo>
                      <a:pt x="112" y="417"/>
                    </a:lnTo>
                    <a:lnTo>
                      <a:pt x="102" y="417"/>
                    </a:lnTo>
                    <a:lnTo>
                      <a:pt x="99" y="412"/>
                    </a:lnTo>
                    <a:lnTo>
                      <a:pt x="96" y="406"/>
                    </a:lnTo>
                    <a:lnTo>
                      <a:pt x="93" y="399"/>
                    </a:lnTo>
                    <a:lnTo>
                      <a:pt x="90" y="393"/>
                    </a:lnTo>
                    <a:lnTo>
                      <a:pt x="87" y="385"/>
                    </a:lnTo>
                    <a:lnTo>
                      <a:pt x="84" y="378"/>
                    </a:lnTo>
                    <a:lnTo>
                      <a:pt x="81" y="370"/>
                    </a:lnTo>
                    <a:lnTo>
                      <a:pt x="79" y="362"/>
                    </a:lnTo>
                    <a:lnTo>
                      <a:pt x="78" y="355"/>
                    </a:lnTo>
                    <a:lnTo>
                      <a:pt x="76" y="347"/>
                    </a:lnTo>
                    <a:lnTo>
                      <a:pt x="75" y="339"/>
                    </a:lnTo>
                    <a:lnTo>
                      <a:pt x="74" y="332"/>
                    </a:lnTo>
                    <a:lnTo>
                      <a:pt x="74" y="324"/>
                    </a:lnTo>
                    <a:lnTo>
                      <a:pt x="75" y="316"/>
                    </a:lnTo>
                    <a:lnTo>
                      <a:pt x="76" y="309"/>
                    </a:lnTo>
                    <a:lnTo>
                      <a:pt x="78" y="302"/>
                    </a:lnTo>
                    <a:lnTo>
                      <a:pt x="87" y="299"/>
                    </a:lnTo>
                    <a:lnTo>
                      <a:pt x="97" y="298"/>
                    </a:lnTo>
                    <a:lnTo>
                      <a:pt x="106" y="300"/>
                    </a:lnTo>
                    <a:lnTo>
                      <a:pt x="116" y="302"/>
                    </a:lnTo>
                    <a:lnTo>
                      <a:pt x="126" y="305"/>
                    </a:lnTo>
                    <a:lnTo>
                      <a:pt x="136" y="306"/>
                    </a:lnTo>
                    <a:lnTo>
                      <a:pt x="146" y="307"/>
                    </a:lnTo>
                    <a:lnTo>
                      <a:pt x="157" y="305"/>
                    </a:lnTo>
                    <a:lnTo>
                      <a:pt x="165" y="302"/>
                    </a:lnTo>
                    <a:lnTo>
                      <a:pt x="170" y="298"/>
                    </a:lnTo>
                    <a:lnTo>
                      <a:pt x="175" y="294"/>
                    </a:lnTo>
                    <a:lnTo>
                      <a:pt x="179" y="290"/>
                    </a:lnTo>
                    <a:lnTo>
                      <a:pt x="182" y="284"/>
                    </a:lnTo>
                    <a:lnTo>
                      <a:pt x="185" y="278"/>
                    </a:lnTo>
                    <a:lnTo>
                      <a:pt x="186" y="273"/>
                    </a:lnTo>
                    <a:lnTo>
                      <a:pt x="187" y="266"/>
                    </a:lnTo>
                    <a:lnTo>
                      <a:pt x="188" y="259"/>
                    </a:lnTo>
                    <a:lnTo>
                      <a:pt x="189" y="253"/>
                    </a:lnTo>
                    <a:lnTo>
                      <a:pt x="189" y="246"/>
                    </a:lnTo>
                    <a:lnTo>
                      <a:pt x="189" y="239"/>
                    </a:lnTo>
                    <a:lnTo>
                      <a:pt x="189" y="232"/>
                    </a:lnTo>
                    <a:lnTo>
                      <a:pt x="189" y="226"/>
                    </a:lnTo>
                    <a:lnTo>
                      <a:pt x="188" y="219"/>
                    </a:lnTo>
                    <a:lnTo>
                      <a:pt x="188" y="213"/>
                    </a:lnTo>
                    <a:lnTo>
                      <a:pt x="186" y="204"/>
                    </a:lnTo>
                    <a:lnTo>
                      <a:pt x="182" y="198"/>
                    </a:lnTo>
                    <a:lnTo>
                      <a:pt x="178" y="191"/>
                    </a:lnTo>
                    <a:lnTo>
                      <a:pt x="173" y="185"/>
                    </a:lnTo>
                    <a:lnTo>
                      <a:pt x="167" y="180"/>
                    </a:lnTo>
                    <a:lnTo>
                      <a:pt x="161" y="176"/>
                    </a:lnTo>
                    <a:lnTo>
                      <a:pt x="153" y="171"/>
                    </a:lnTo>
                    <a:lnTo>
                      <a:pt x="146" y="167"/>
                    </a:lnTo>
                    <a:lnTo>
                      <a:pt x="138" y="167"/>
                    </a:lnTo>
                    <a:lnTo>
                      <a:pt x="130" y="170"/>
                    </a:lnTo>
                    <a:lnTo>
                      <a:pt x="123" y="172"/>
                    </a:lnTo>
                    <a:lnTo>
                      <a:pt x="116" y="175"/>
                    </a:lnTo>
                    <a:lnTo>
                      <a:pt x="108" y="178"/>
                    </a:lnTo>
                    <a:lnTo>
                      <a:pt x="100" y="182"/>
                    </a:lnTo>
                    <a:lnTo>
                      <a:pt x="93" y="185"/>
                    </a:lnTo>
                    <a:lnTo>
                      <a:pt x="86" y="189"/>
                    </a:lnTo>
                    <a:lnTo>
                      <a:pt x="79" y="191"/>
                    </a:lnTo>
                    <a:lnTo>
                      <a:pt x="71" y="194"/>
                    </a:lnTo>
                    <a:lnTo>
                      <a:pt x="64" y="194"/>
                    </a:lnTo>
                    <a:lnTo>
                      <a:pt x="56" y="194"/>
                    </a:lnTo>
                    <a:lnTo>
                      <a:pt x="48" y="193"/>
                    </a:lnTo>
                    <a:lnTo>
                      <a:pt x="41" y="190"/>
                    </a:lnTo>
                    <a:lnTo>
                      <a:pt x="34" y="185"/>
                    </a:lnTo>
                    <a:lnTo>
                      <a:pt x="26" y="179"/>
                    </a:lnTo>
                    <a:lnTo>
                      <a:pt x="24" y="175"/>
                    </a:lnTo>
                    <a:lnTo>
                      <a:pt x="21" y="171"/>
                    </a:lnTo>
                    <a:lnTo>
                      <a:pt x="19" y="166"/>
                    </a:lnTo>
                    <a:lnTo>
                      <a:pt x="15" y="162"/>
                    </a:lnTo>
                    <a:lnTo>
                      <a:pt x="13" y="157"/>
                    </a:lnTo>
                    <a:lnTo>
                      <a:pt x="11" y="151"/>
                    </a:lnTo>
                    <a:lnTo>
                      <a:pt x="9" y="146"/>
                    </a:lnTo>
                    <a:lnTo>
                      <a:pt x="7" y="139"/>
                    </a:lnTo>
                    <a:lnTo>
                      <a:pt x="6" y="134"/>
                    </a:lnTo>
                    <a:lnTo>
                      <a:pt x="4" y="129"/>
                    </a:lnTo>
                    <a:lnTo>
                      <a:pt x="2" y="122"/>
                    </a:lnTo>
                    <a:lnTo>
                      <a:pt x="1" y="116"/>
                    </a:lnTo>
                    <a:lnTo>
                      <a:pt x="0" y="111"/>
                    </a:lnTo>
                    <a:lnTo>
                      <a:pt x="0" y="104"/>
                    </a:lnTo>
                    <a:lnTo>
                      <a:pt x="0" y="98"/>
                    </a:lnTo>
                    <a:lnTo>
                      <a:pt x="0" y="92"/>
                    </a:lnTo>
                    <a:lnTo>
                      <a:pt x="378" y="0"/>
                    </a:lnTo>
                    <a:lnTo>
                      <a:pt x="383" y="5"/>
                    </a:lnTo>
                    <a:lnTo>
                      <a:pt x="387" y="12"/>
                    </a:lnTo>
                    <a:lnTo>
                      <a:pt x="391" y="18"/>
                    </a:lnTo>
                    <a:lnTo>
                      <a:pt x="394" y="26"/>
                    </a:lnTo>
                    <a:lnTo>
                      <a:pt x="397" y="33"/>
                    </a:lnTo>
                    <a:lnTo>
                      <a:pt x="399" y="41"/>
                    </a:lnTo>
                    <a:lnTo>
                      <a:pt x="401" y="49"/>
                    </a:lnTo>
                    <a:lnTo>
                      <a:pt x="403" y="57"/>
                    </a:lnTo>
                    <a:lnTo>
                      <a:pt x="405" y="65"/>
                    </a:lnTo>
                    <a:lnTo>
                      <a:pt x="406" y="74"/>
                    </a:lnTo>
                    <a:lnTo>
                      <a:pt x="407" y="82"/>
                    </a:lnTo>
                    <a:lnTo>
                      <a:pt x="408" y="91"/>
                    </a:lnTo>
                    <a:lnTo>
                      <a:pt x="410" y="99"/>
                    </a:lnTo>
                    <a:lnTo>
                      <a:pt x="411" y="107"/>
                    </a:lnTo>
                    <a:lnTo>
                      <a:pt x="412" y="115"/>
                    </a:lnTo>
                    <a:lnTo>
                      <a:pt x="413" y="123"/>
                    </a:lnTo>
                    <a:lnTo>
                      <a:pt x="401" y="138"/>
                    </a:lnTo>
                    <a:lnTo>
                      <a:pt x="396" y="141"/>
                    </a:lnTo>
                    <a:lnTo>
                      <a:pt x="391" y="143"/>
                    </a:lnTo>
                    <a:lnTo>
                      <a:pt x="386" y="144"/>
                    </a:lnTo>
                    <a:lnTo>
                      <a:pt x="380" y="144"/>
                    </a:lnTo>
                    <a:lnTo>
                      <a:pt x="375" y="144"/>
                    </a:lnTo>
                    <a:lnTo>
                      <a:pt x="370" y="144"/>
                    </a:lnTo>
                    <a:lnTo>
                      <a:pt x="365" y="143"/>
                    </a:lnTo>
                    <a:lnTo>
                      <a:pt x="359" y="142"/>
                    </a:lnTo>
                    <a:lnTo>
                      <a:pt x="354" y="141"/>
                    </a:lnTo>
                    <a:lnTo>
                      <a:pt x="348" y="139"/>
                    </a:lnTo>
                    <a:lnTo>
                      <a:pt x="343" y="139"/>
                    </a:lnTo>
                    <a:lnTo>
                      <a:pt x="338" y="138"/>
                    </a:lnTo>
                    <a:lnTo>
                      <a:pt x="332" y="137"/>
                    </a:lnTo>
                    <a:lnTo>
                      <a:pt x="326" y="136"/>
                    </a:lnTo>
                    <a:lnTo>
                      <a:pt x="320" y="137"/>
                    </a:lnTo>
                    <a:lnTo>
                      <a:pt x="314" y="138"/>
                    </a:lnTo>
                    <a:lnTo>
                      <a:pt x="307" y="141"/>
                    </a:lnTo>
                    <a:lnTo>
                      <a:pt x="301" y="146"/>
                    </a:lnTo>
                    <a:lnTo>
                      <a:pt x="295" y="152"/>
                    </a:lnTo>
                    <a:lnTo>
                      <a:pt x="290" y="159"/>
                    </a:lnTo>
                    <a:lnTo>
                      <a:pt x="286" y="166"/>
                    </a:lnTo>
                    <a:lnTo>
                      <a:pt x="284" y="175"/>
                    </a:lnTo>
                    <a:lnTo>
                      <a:pt x="282" y="184"/>
                    </a:lnTo>
                    <a:lnTo>
                      <a:pt x="283" y="194"/>
                    </a:lnTo>
                    <a:lnTo>
                      <a:pt x="285" y="199"/>
                    </a:lnTo>
                    <a:lnTo>
                      <a:pt x="286" y="204"/>
                    </a:lnTo>
                    <a:lnTo>
                      <a:pt x="286" y="210"/>
                    </a:lnTo>
                    <a:lnTo>
                      <a:pt x="287" y="217"/>
                    </a:lnTo>
                    <a:lnTo>
                      <a:pt x="289" y="222"/>
                    </a:lnTo>
                    <a:lnTo>
                      <a:pt x="290" y="229"/>
                    </a:lnTo>
                    <a:lnTo>
                      <a:pt x="292" y="235"/>
                    </a:lnTo>
                    <a:lnTo>
                      <a:pt x="293" y="241"/>
                    </a:lnTo>
                    <a:lnTo>
                      <a:pt x="295" y="247"/>
                    </a:lnTo>
                    <a:lnTo>
                      <a:pt x="298" y="253"/>
                    </a:lnTo>
                    <a:lnTo>
                      <a:pt x="300" y="259"/>
                    </a:lnTo>
                    <a:lnTo>
                      <a:pt x="304" y="264"/>
                    </a:lnTo>
                    <a:lnTo>
                      <a:pt x="308" y="268"/>
                    </a:lnTo>
                    <a:lnTo>
                      <a:pt x="313" y="273"/>
                    </a:lnTo>
                    <a:lnTo>
                      <a:pt x="319" y="276"/>
                    </a:lnTo>
                    <a:lnTo>
                      <a:pt x="326" y="279"/>
                    </a:lnTo>
                    <a:lnTo>
                      <a:pt x="332" y="282"/>
                    </a:lnTo>
                    <a:lnTo>
                      <a:pt x="339" y="284"/>
                    </a:lnTo>
                    <a:lnTo>
                      <a:pt x="345" y="284"/>
                    </a:lnTo>
                    <a:lnTo>
                      <a:pt x="351" y="284"/>
                    </a:lnTo>
                    <a:lnTo>
                      <a:pt x="357" y="282"/>
                    </a:lnTo>
                    <a:lnTo>
                      <a:pt x="362" y="280"/>
                    </a:lnTo>
                    <a:lnTo>
                      <a:pt x="367" y="278"/>
                    </a:lnTo>
                    <a:lnTo>
                      <a:pt x="373" y="274"/>
                    </a:lnTo>
                    <a:lnTo>
                      <a:pt x="379" y="272"/>
                    </a:lnTo>
                    <a:lnTo>
                      <a:pt x="385" y="268"/>
                    </a:lnTo>
                    <a:lnTo>
                      <a:pt x="390" y="266"/>
                    </a:lnTo>
                    <a:lnTo>
                      <a:pt x="396" y="264"/>
                    </a:lnTo>
                    <a:lnTo>
                      <a:pt x="402" y="262"/>
                    </a:lnTo>
                    <a:lnTo>
                      <a:pt x="407" y="260"/>
                    </a:lnTo>
                    <a:lnTo>
                      <a:pt x="414" y="260"/>
                    </a:lnTo>
                    <a:lnTo>
                      <a:pt x="420" y="261"/>
                    </a:lnTo>
                    <a:lnTo>
                      <a:pt x="426" y="265"/>
                    </a:lnTo>
                    <a:lnTo>
                      <a:pt x="429" y="270"/>
                    </a:lnTo>
                    <a:lnTo>
                      <a:pt x="432" y="275"/>
                    </a:lnTo>
                    <a:lnTo>
                      <a:pt x="434" y="281"/>
                    </a:lnTo>
                    <a:lnTo>
                      <a:pt x="436" y="287"/>
                    </a:lnTo>
                    <a:lnTo>
                      <a:pt x="439" y="292"/>
                    </a:lnTo>
                    <a:lnTo>
                      <a:pt x="439" y="299"/>
                    </a:lnTo>
                    <a:lnTo>
                      <a:pt x="440" y="305"/>
                    </a:lnTo>
                    <a:lnTo>
                      <a:pt x="442" y="312"/>
                    </a:lnTo>
                    <a:lnTo>
                      <a:pt x="442" y="319"/>
                    </a:lnTo>
                    <a:lnTo>
                      <a:pt x="443" y="325"/>
                    </a:lnTo>
                    <a:lnTo>
                      <a:pt x="443" y="332"/>
                    </a:lnTo>
                    <a:lnTo>
                      <a:pt x="444" y="338"/>
                    </a:lnTo>
                    <a:lnTo>
                      <a:pt x="445" y="345"/>
                    </a:lnTo>
                    <a:lnTo>
                      <a:pt x="445" y="352"/>
                    </a:lnTo>
                    <a:lnTo>
                      <a:pt x="446" y="358"/>
                    </a:lnTo>
                    <a:lnTo>
                      <a:pt x="436" y="358"/>
                    </a:lnTo>
                    <a:lnTo>
                      <a:pt x="426" y="359"/>
                    </a:lnTo>
                    <a:lnTo>
                      <a:pt x="417" y="361"/>
                    </a:lnTo>
                    <a:lnTo>
                      <a:pt x="406" y="363"/>
                    </a:lnTo>
                    <a:lnTo>
                      <a:pt x="397" y="366"/>
                    </a:lnTo>
                    <a:lnTo>
                      <a:pt x="386" y="369"/>
                    </a:lnTo>
                    <a:lnTo>
                      <a:pt x="377" y="372"/>
                    </a:lnTo>
                    <a:lnTo>
                      <a:pt x="366" y="377"/>
                    </a:lnTo>
                    <a:lnTo>
                      <a:pt x="363" y="380"/>
                    </a:lnTo>
                    <a:lnTo>
                      <a:pt x="359" y="385"/>
                    </a:lnTo>
                    <a:lnTo>
                      <a:pt x="354" y="391"/>
                    </a:lnTo>
                    <a:lnTo>
                      <a:pt x="351" y="398"/>
                    </a:lnTo>
                    <a:lnTo>
                      <a:pt x="347" y="406"/>
                    </a:lnTo>
                    <a:lnTo>
                      <a:pt x="346" y="414"/>
                    </a:lnTo>
                    <a:lnTo>
                      <a:pt x="347" y="421"/>
                    </a:lnTo>
                    <a:lnTo>
                      <a:pt x="350" y="429"/>
                    </a:lnTo>
                    <a:lnTo>
                      <a:pt x="353" y="437"/>
                    </a:lnTo>
                    <a:lnTo>
                      <a:pt x="358" y="444"/>
                    </a:lnTo>
                    <a:lnTo>
                      <a:pt x="363" y="450"/>
                    </a:lnTo>
                    <a:lnTo>
                      <a:pt x="368" y="458"/>
                    </a:lnTo>
                    <a:lnTo>
                      <a:pt x="372" y="464"/>
                    </a:lnTo>
                    <a:lnTo>
                      <a:pt x="374" y="472"/>
                    </a:lnTo>
                    <a:lnTo>
                      <a:pt x="375" y="480"/>
                    </a:lnTo>
                    <a:lnTo>
                      <a:pt x="373" y="489"/>
                    </a:lnTo>
                    <a:lnTo>
                      <a:pt x="369" y="492"/>
                    </a:lnTo>
                    <a:lnTo>
                      <a:pt x="364" y="495"/>
                    </a:lnTo>
                    <a:lnTo>
                      <a:pt x="359" y="498"/>
                    </a:lnTo>
                    <a:lnTo>
                      <a:pt x="353" y="500"/>
                    </a:lnTo>
                    <a:lnTo>
                      <a:pt x="347" y="503"/>
                    </a:lnTo>
                    <a:lnTo>
                      <a:pt x="341" y="505"/>
                    </a:lnTo>
                    <a:lnTo>
                      <a:pt x="336" y="508"/>
                    </a:lnTo>
                    <a:lnTo>
                      <a:pt x="330" y="509"/>
                    </a:lnTo>
                    <a:lnTo>
                      <a:pt x="323" y="511"/>
                    </a:lnTo>
                    <a:lnTo>
                      <a:pt x="317" y="512"/>
                    </a:lnTo>
                    <a:lnTo>
                      <a:pt x="311" y="514"/>
                    </a:lnTo>
                    <a:lnTo>
                      <a:pt x="304" y="515"/>
                    </a:lnTo>
                    <a:lnTo>
                      <a:pt x="298" y="516"/>
                    </a:lnTo>
                    <a:lnTo>
                      <a:pt x="292" y="517"/>
                    </a:lnTo>
                    <a:lnTo>
                      <a:pt x="285" y="518"/>
                    </a:lnTo>
                    <a:lnTo>
                      <a:pt x="279" y="519"/>
                    </a:lnTo>
                    <a:lnTo>
                      <a:pt x="272" y="519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pl-PL" dirty="0"/>
              </a:p>
            </p:txBody>
          </p:sp>
          <p:sp>
            <p:nvSpPr>
              <p:cNvPr id="24" name="Dowolny kształt 11"/>
              <p:cNvSpPr>
                <a:spLocks/>
              </p:cNvSpPr>
              <p:nvPr/>
            </p:nvSpPr>
            <p:spPr bwMode="grayWhite">
              <a:xfrm>
                <a:off x="90614" y="3884994"/>
                <a:ext cx="649288" cy="985838"/>
              </a:xfrm>
              <a:custGeom>
                <a:avLst/>
                <a:gdLst>
                  <a:gd name="T0" fmla="*/ 232 w 409"/>
                  <a:gd name="T1" fmla="*/ 620 h 621"/>
                  <a:gd name="T2" fmla="*/ 189 w 409"/>
                  <a:gd name="T3" fmla="*/ 605 h 621"/>
                  <a:gd name="T4" fmla="*/ 182 w 409"/>
                  <a:gd name="T5" fmla="*/ 565 h 621"/>
                  <a:gd name="T6" fmla="*/ 193 w 409"/>
                  <a:gd name="T7" fmla="*/ 519 h 621"/>
                  <a:gd name="T8" fmla="*/ 165 w 409"/>
                  <a:gd name="T9" fmla="*/ 492 h 621"/>
                  <a:gd name="T10" fmla="*/ 126 w 409"/>
                  <a:gd name="T11" fmla="*/ 490 h 621"/>
                  <a:gd name="T12" fmla="*/ 87 w 409"/>
                  <a:gd name="T13" fmla="*/ 497 h 621"/>
                  <a:gd name="T14" fmla="*/ 44 w 409"/>
                  <a:gd name="T15" fmla="*/ 505 h 621"/>
                  <a:gd name="T16" fmla="*/ 25 w 409"/>
                  <a:gd name="T17" fmla="*/ 493 h 621"/>
                  <a:gd name="T18" fmla="*/ 21 w 409"/>
                  <a:gd name="T19" fmla="*/ 472 h 621"/>
                  <a:gd name="T20" fmla="*/ 19 w 409"/>
                  <a:gd name="T21" fmla="*/ 448 h 621"/>
                  <a:gd name="T22" fmla="*/ 17 w 409"/>
                  <a:gd name="T23" fmla="*/ 423 h 621"/>
                  <a:gd name="T24" fmla="*/ 21 w 409"/>
                  <a:gd name="T25" fmla="*/ 396 h 621"/>
                  <a:gd name="T26" fmla="*/ 52 w 409"/>
                  <a:gd name="T27" fmla="*/ 377 h 621"/>
                  <a:gd name="T28" fmla="*/ 82 w 409"/>
                  <a:gd name="T29" fmla="*/ 375 h 621"/>
                  <a:gd name="T30" fmla="*/ 116 w 409"/>
                  <a:gd name="T31" fmla="*/ 373 h 621"/>
                  <a:gd name="T32" fmla="*/ 137 w 409"/>
                  <a:gd name="T33" fmla="*/ 354 h 621"/>
                  <a:gd name="T34" fmla="*/ 151 w 409"/>
                  <a:gd name="T35" fmla="*/ 327 h 621"/>
                  <a:gd name="T36" fmla="*/ 151 w 409"/>
                  <a:gd name="T37" fmla="*/ 294 h 621"/>
                  <a:gd name="T38" fmla="*/ 137 w 409"/>
                  <a:gd name="T39" fmla="*/ 262 h 621"/>
                  <a:gd name="T40" fmla="*/ 111 w 409"/>
                  <a:gd name="T41" fmla="*/ 256 h 621"/>
                  <a:gd name="T42" fmla="*/ 86 w 409"/>
                  <a:gd name="T43" fmla="*/ 264 h 621"/>
                  <a:gd name="T44" fmla="*/ 60 w 409"/>
                  <a:gd name="T45" fmla="*/ 275 h 621"/>
                  <a:gd name="T46" fmla="*/ 35 w 409"/>
                  <a:gd name="T47" fmla="*/ 282 h 621"/>
                  <a:gd name="T48" fmla="*/ 6 w 409"/>
                  <a:gd name="T49" fmla="*/ 268 h 621"/>
                  <a:gd name="T50" fmla="*/ 1 w 409"/>
                  <a:gd name="T51" fmla="*/ 231 h 621"/>
                  <a:gd name="T52" fmla="*/ 9 w 409"/>
                  <a:gd name="T53" fmla="*/ 205 h 621"/>
                  <a:gd name="T54" fmla="*/ 15 w 409"/>
                  <a:gd name="T55" fmla="*/ 175 h 621"/>
                  <a:gd name="T56" fmla="*/ 44 w 409"/>
                  <a:gd name="T57" fmla="*/ 161 h 621"/>
                  <a:gd name="T58" fmla="*/ 87 w 409"/>
                  <a:gd name="T59" fmla="*/ 156 h 621"/>
                  <a:gd name="T60" fmla="*/ 127 w 409"/>
                  <a:gd name="T61" fmla="*/ 145 h 621"/>
                  <a:gd name="T62" fmla="*/ 154 w 409"/>
                  <a:gd name="T63" fmla="*/ 113 h 621"/>
                  <a:gd name="T64" fmla="*/ 152 w 409"/>
                  <a:gd name="T65" fmla="*/ 72 h 621"/>
                  <a:gd name="T66" fmla="*/ 150 w 409"/>
                  <a:gd name="T67" fmla="*/ 29 h 621"/>
                  <a:gd name="T68" fmla="*/ 186 w 409"/>
                  <a:gd name="T69" fmla="*/ 4 h 621"/>
                  <a:gd name="T70" fmla="*/ 228 w 409"/>
                  <a:gd name="T71" fmla="*/ 1 h 621"/>
                  <a:gd name="T72" fmla="*/ 252 w 409"/>
                  <a:gd name="T73" fmla="*/ 22 h 621"/>
                  <a:gd name="T74" fmla="*/ 248 w 409"/>
                  <a:gd name="T75" fmla="*/ 53 h 621"/>
                  <a:gd name="T76" fmla="*/ 241 w 409"/>
                  <a:gd name="T77" fmla="*/ 86 h 621"/>
                  <a:gd name="T78" fmla="*/ 247 w 409"/>
                  <a:gd name="T79" fmla="*/ 116 h 621"/>
                  <a:gd name="T80" fmla="*/ 371 w 409"/>
                  <a:gd name="T81" fmla="*/ 252 h 621"/>
                  <a:gd name="T82" fmla="*/ 338 w 409"/>
                  <a:gd name="T83" fmla="*/ 262 h 621"/>
                  <a:gd name="T84" fmla="*/ 301 w 409"/>
                  <a:gd name="T85" fmla="*/ 257 h 621"/>
                  <a:gd name="T86" fmla="*/ 264 w 409"/>
                  <a:gd name="T87" fmla="*/ 260 h 621"/>
                  <a:gd name="T88" fmla="*/ 237 w 409"/>
                  <a:gd name="T89" fmla="*/ 286 h 621"/>
                  <a:gd name="T90" fmla="*/ 233 w 409"/>
                  <a:gd name="T91" fmla="*/ 316 h 621"/>
                  <a:gd name="T92" fmla="*/ 234 w 409"/>
                  <a:gd name="T93" fmla="*/ 348 h 621"/>
                  <a:gd name="T94" fmla="*/ 245 w 409"/>
                  <a:gd name="T95" fmla="*/ 377 h 621"/>
                  <a:gd name="T96" fmla="*/ 265 w 409"/>
                  <a:gd name="T97" fmla="*/ 400 h 621"/>
                  <a:gd name="T98" fmla="*/ 284 w 409"/>
                  <a:gd name="T99" fmla="*/ 397 h 621"/>
                  <a:gd name="T100" fmla="*/ 303 w 409"/>
                  <a:gd name="T101" fmla="*/ 385 h 621"/>
                  <a:gd name="T102" fmla="*/ 322 w 409"/>
                  <a:gd name="T103" fmla="*/ 370 h 621"/>
                  <a:gd name="T104" fmla="*/ 345 w 409"/>
                  <a:gd name="T105" fmla="*/ 356 h 621"/>
                  <a:gd name="T106" fmla="*/ 383 w 409"/>
                  <a:gd name="T107" fmla="*/ 363 h 621"/>
                  <a:gd name="T108" fmla="*/ 407 w 409"/>
                  <a:gd name="T109" fmla="*/ 390 h 621"/>
                  <a:gd name="T110" fmla="*/ 407 w 409"/>
                  <a:gd name="T111" fmla="*/ 416 h 621"/>
                  <a:gd name="T112" fmla="*/ 402 w 409"/>
                  <a:gd name="T113" fmla="*/ 444 h 621"/>
                  <a:gd name="T114" fmla="*/ 368 w 409"/>
                  <a:gd name="T115" fmla="*/ 456 h 621"/>
                  <a:gd name="T116" fmla="*/ 327 w 409"/>
                  <a:gd name="T117" fmla="*/ 467 h 621"/>
                  <a:gd name="T118" fmla="*/ 291 w 409"/>
                  <a:gd name="T119" fmla="*/ 485 h 621"/>
                  <a:gd name="T120" fmla="*/ 266 w 409"/>
                  <a:gd name="T121" fmla="*/ 611 h 6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409" h="621">
                    <a:moveTo>
                      <a:pt x="266" y="611"/>
                    </a:moveTo>
                    <a:lnTo>
                      <a:pt x="254" y="616"/>
                    </a:lnTo>
                    <a:lnTo>
                      <a:pt x="243" y="618"/>
                    </a:lnTo>
                    <a:lnTo>
                      <a:pt x="232" y="620"/>
                    </a:lnTo>
                    <a:lnTo>
                      <a:pt x="221" y="619"/>
                    </a:lnTo>
                    <a:lnTo>
                      <a:pt x="210" y="617"/>
                    </a:lnTo>
                    <a:lnTo>
                      <a:pt x="199" y="611"/>
                    </a:lnTo>
                    <a:lnTo>
                      <a:pt x="189" y="605"/>
                    </a:lnTo>
                    <a:lnTo>
                      <a:pt x="179" y="598"/>
                    </a:lnTo>
                    <a:lnTo>
                      <a:pt x="179" y="588"/>
                    </a:lnTo>
                    <a:lnTo>
                      <a:pt x="180" y="577"/>
                    </a:lnTo>
                    <a:lnTo>
                      <a:pt x="182" y="565"/>
                    </a:lnTo>
                    <a:lnTo>
                      <a:pt x="186" y="555"/>
                    </a:lnTo>
                    <a:lnTo>
                      <a:pt x="190" y="543"/>
                    </a:lnTo>
                    <a:lnTo>
                      <a:pt x="192" y="531"/>
                    </a:lnTo>
                    <a:lnTo>
                      <a:pt x="193" y="519"/>
                    </a:lnTo>
                    <a:lnTo>
                      <a:pt x="189" y="506"/>
                    </a:lnTo>
                    <a:lnTo>
                      <a:pt x="182" y="500"/>
                    </a:lnTo>
                    <a:lnTo>
                      <a:pt x="173" y="495"/>
                    </a:lnTo>
                    <a:lnTo>
                      <a:pt x="165" y="492"/>
                    </a:lnTo>
                    <a:lnTo>
                      <a:pt x="155" y="489"/>
                    </a:lnTo>
                    <a:lnTo>
                      <a:pt x="146" y="489"/>
                    </a:lnTo>
                    <a:lnTo>
                      <a:pt x="136" y="488"/>
                    </a:lnTo>
                    <a:lnTo>
                      <a:pt x="126" y="490"/>
                    </a:lnTo>
                    <a:lnTo>
                      <a:pt x="117" y="490"/>
                    </a:lnTo>
                    <a:lnTo>
                      <a:pt x="107" y="493"/>
                    </a:lnTo>
                    <a:lnTo>
                      <a:pt x="97" y="495"/>
                    </a:lnTo>
                    <a:lnTo>
                      <a:pt x="87" y="497"/>
                    </a:lnTo>
                    <a:lnTo>
                      <a:pt x="76" y="499"/>
                    </a:lnTo>
                    <a:lnTo>
                      <a:pt x="65" y="502"/>
                    </a:lnTo>
                    <a:lnTo>
                      <a:pt x="55" y="503"/>
                    </a:lnTo>
                    <a:lnTo>
                      <a:pt x="44" y="505"/>
                    </a:lnTo>
                    <a:lnTo>
                      <a:pt x="34" y="506"/>
                    </a:lnTo>
                    <a:lnTo>
                      <a:pt x="30" y="502"/>
                    </a:lnTo>
                    <a:lnTo>
                      <a:pt x="28" y="498"/>
                    </a:lnTo>
                    <a:lnTo>
                      <a:pt x="25" y="493"/>
                    </a:lnTo>
                    <a:lnTo>
                      <a:pt x="23" y="489"/>
                    </a:lnTo>
                    <a:lnTo>
                      <a:pt x="23" y="483"/>
                    </a:lnTo>
                    <a:lnTo>
                      <a:pt x="21" y="478"/>
                    </a:lnTo>
                    <a:lnTo>
                      <a:pt x="21" y="472"/>
                    </a:lnTo>
                    <a:lnTo>
                      <a:pt x="20" y="466"/>
                    </a:lnTo>
                    <a:lnTo>
                      <a:pt x="19" y="460"/>
                    </a:lnTo>
                    <a:lnTo>
                      <a:pt x="19" y="454"/>
                    </a:lnTo>
                    <a:lnTo>
                      <a:pt x="19" y="448"/>
                    </a:lnTo>
                    <a:lnTo>
                      <a:pt x="19" y="442"/>
                    </a:lnTo>
                    <a:lnTo>
                      <a:pt x="18" y="435"/>
                    </a:lnTo>
                    <a:lnTo>
                      <a:pt x="17" y="429"/>
                    </a:lnTo>
                    <a:lnTo>
                      <a:pt x="17" y="423"/>
                    </a:lnTo>
                    <a:lnTo>
                      <a:pt x="15" y="417"/>
                    </a:lnTo>
                    <a:lnTo>
                      <a:pt x="14" y="410"/>
                    </a:lnTo>
                    <a:lnTo>
                      <a:pt x="17" y="402"/>
                    </a:lnTo>
                    <a:lnTo>
                      <a:pt x="21" y="396"/>
                    </a:lnTo>
                    <a:lnTo>
                      <a:pt x="26" y="391"/>
                    </a:lnTo>
                    <a:lnTo>
                      <a:pt x="35" y="386"/>
                    </a:lnTo>
                    <a:lnTo>
                      <a:pt x="42" y="381"/>
                    </a:lnTo>
                    <a:lnTo>
                      <a:pt x="52" y="377"/>
                    </a:lnTo>
                    <a:lnTo>
                      <a:pt x="61" y="374"/>
                    </a:lnTo>
                    <a:lnTo>
                      <a:pt x="67" y="373"/>
                    </a:lnTo>
                    <a:lnTo>
                      <a:pt x="75" y="374"/>
                    </a:lnTo>
                    <a:lnTo>
                      <a:pt x="82" y="375"/>
                    </a:lnTo>
                    <a:lnTo>
                      <a:pt x="91" y="375"/>
                    </a:lnTo>
                    <a:lnTo>
                      <a:pt x="98" y="376"/>
                    </a:lnTo>
                    <a:lnTo>
                      <a:pt x="107" y="375"/>
                    </a:lnTo>
                    <a:lnTo>
                      <a:pt x="116" y="373"/>
                    </a:lnTo>
                    <a:lnTo>
                      <a:pt x="127" y="371"/>
                    </a:lnTo>
                    <a:lnTo>
                      <a:pt x="130" y="366"/>
                    </a:lnTo>
                    <a:lnTo>
                      <a:pt x="134" y="359"/>
                    </a:lnTo>
                    <a:lnTo>
                      <a:pt x="137" y="354"/>
                    </a:lnTo>
                    <a:lnTo>
                      <a:pt x="140" y="348"/>
                    </a:lnTo>
                    <a:lnTo>
                      <a:pt x="144" y="341"/>
                    </a:lnTo>
                    <a:lnTo>
                      <a:pt x="148" y="334"/>
                    </a:lnTo>
                    <a:lnTo>
                      <a:pt x="151" y="327"/>
                    </a:lnTo>
                    <a:lnTo>
                      <a:pt x="156" y="321"/>
                    </a:lnTo>
                    <a:lnTo>
                      <a:pt x="153" y="313"/>
                    </a:lnTo>
                    <a:lnTo>
                      <a:pt x="151" y="304"/>
                    </a:lnTo>
                    <a:lnTo>
                      <a:pt x="151" y="294"/>
                    </a:lnTo>
                    <a:lnTo>
                      <a:pt x="149" y="285"/>
                    </a:lnTo>
                    <a:lnTo>
                      <a:pt x="147" y="275"/>
                    </a:lnTo>
                    <a:lnTo>
                      <a:pt x="143" y="269"/>
                    </a:lnTo>
                    <a:lnTo>
                      <a:pt x="137" y="262"/>
                    </a:lnTo>
                    <a:lnTo>
                      <a:pt x="129" y="257"/>
                    </a:lnTo>
                    <a:lnTo>
                      <a:pt x="123" y="257"/>
                    </a:lnTo>
                    <a:lnTo>
                      <a:pt x="117" y="257"/>
                    </a:lnTo>
                    <a:lnTo>
                      <a:pt x="111" y="256"/>
                    </a:lnTo>
                    <a:lnTo>
                      <a:pt x="104" y="258"/>
                    </a:lnTo>
                    <a:lnTo>
                      <a:pt x="98" y="259"/>
                    </a:lnTo>
                    <a:lnTo>
                      <a:pt x="92" y="261"/>
                    </a:lnTo>
                    <a:lnTo>
                      <a:pt x="86" y="264"/>
                    </a:lnTo>
                    <a:lnTo>
                      <a:pt x="80" y="266"/>
                    </a:lnTo>
                    <a:lnTo>
                      <a:pt x="73" y="270"/>
                    </a:lnTo>
                    <a:lnTo>
                      <a:pt x="67" y="273"/>
                    </a:lnTo>
                    <a:lnTo>
                      <a:pt x="60" y="275"/>
                    </a:lnTo>
                    <a:lnTo>
                      <a:pt x="55" y="278"/>
                    </a:lnTo>
                    <a:lnTo>
                      <a:pt x="48" y="280"/>
                    </a:lnTo>
                    <a:lnTo>
                      <a:pt x="41" y="282"/>
                    </a:lnTo>
                    <a:lnTo>
                      <a:pt x="35" y="282"/>
                    </a:lnTo>
                    <a:lnTo>
                      <a:pt x="28" y="283"/>
                    </a:lnTo>
                    <a:lnTo>
                      <a:pt x="20" y="280"/>
                    </a:lnTo>
                    <a:lnTo>
                      <a:pt x="12" y="275"/>
                    </a:lnTo>
                    <a:lnTo>
                      <a:pt x="6" y="268"/>
                    </a:lnTo>
                    <a:lnTo>
                      <a:pt x="2" y="259"/>
                    </a:lnTo>
                    <a:lnTo>
                      <a:pt x="2" y="252"/>
                    </a:lnTo>
                    <a:lnTo>
                      <a:pt x="0" y="241"/>
                    </a:lnTo>
                    <a:lnTo>
                      <a:pt x="1" y="231"/>
                    </a:lnTo>
                    <a:lnTo>
                      <a:pt x="5" y="222"/>
                    </a:lnTo>
                    <a:lnTo>
                      <a:pt x="6" y="217"/>
                    </a:lnTo>
                    <a:lnTo>
                      <a:pt x="8" y="210"/>
                    </a:lnTo>
                    <a:lnTo>
                      <a:pt x="9" y="205"/>
                    </a:lnTo>
                    <a:lnTo>
                      <a:pt x="10" y="196"/>
                    </a:lnTo>
                    <a:lnTo>
                      <a:pt x="12" y="190"/>
                    </a:lnTo>
                    <a:lnTo>
                      <a:pt x="13" y="183"/>
                    </a:lnTo>
                    <a:lnTo>
                      <a:pt x="15" y="175"/>
                    </a:lnTo>
                    <a:lnTo>
                      <a:pt x="17" y="167"/>
                    </a:lnTo>
                    <a:lnTo>
                      <a:pt x="26" y="165"/>
                    </a:lnTo>
                    <a:lnTo>
                      <a:pt x="34" y="163"/>
                    </a:lnTo>
                    <a:lnTo>
                      <a:pt x="44" y="161"/>
                    </a:lnTo>
                    <a:lnTo>
                      <a:pt x="54" y="160"/>
                    </a:lnTo>
                    <a:lnTo>
                      <a:pt x="64" y="158"/>
                    </a:lnTo>
                    <a:lnTo>
                      <a:pt x="75" y="158"/>
                    </a:lnTo>
                    <a:lnTo>
                      <a:pt x="87" y="156"/>
                    </a:lnTo>
                    <a:lnTo>
                      <a:pt x="97" y="155"/>
                    </a:lnTo>
                    <a:lnTo>
                      <a:pt x="108" y="153"/>
                    </a:lnTo>
                    <a:lnTo>
                      <a:pt x="118" y="150"/>
                    </a:lnTo>
                    <a:lnTo>
                      <a:pt x="127" y="145"/>
                    </a:lnTo>
                    <a:lnTo>
                      <a:pt x="136" y="140"/>
                    </a:lnTo>
                    <a:lnTo>
                      <a:pt x="142" y="132"/>
                    </a:lnTo>
                    <a:lnTo>
                      <a:pt x="148" y="124"/>
                    </a:lnTo>
                    <a:lnTo>
                      <a:pt x="154" y="113"/>
                    </a:lnTo>
                    <a:lnTo>
                      <a:pt x="157" y="99"/>
                    </a:lnTo>
                    <a:lnTo>
                      <a:pt x="157" y="91"/>
                    </a:lnTo>
                    <a:lnTo>
                      <a:pt x="156" y="81"/>
                    </a:lnTo>
                    <a:lnTo>
                      <a:pt x="152" y="72"/>
                    </a:lnTo>
                    <a:lnTo>
                      <a:pt x="149" y="61"/>
                    </a:lnTo>
                    <a:lnTo>
                      <a:pt x="147" y="51"/>
                    </a:lnTo>
                    <a:lnTo>
                      <a:pt x="147" y="39"/>
                    </a:lnTo>
                    <a:lnTo>
                      <a:pt x="150" y="29"/>
                    </a:lnTo>
                    <a:lnTo>
                      <a:pt x="156" y="18"/>
                    </a:lnTo>
                    <a:lnTo>
                      <a:pt x="166" y="13"/>
                    </a:lnTo>
                    <a:lnTo>
                      <a:pt x="175" y="8"/>
                    </a:lnTo>
                    <a:lnTo>
                      <a:pt x="186" y="4"/>
                    </a:lnTo>
                    <a:lnTo>
                      <a:pt x="196" y="1"/>
                    </a:lnTo>
                    <a:lnTo>
                      <a:pt x="207" y="0"/>
                    </a:lnTo>
                    <a:lnTo>
                      <a:pt x="217" y="0"/>
                    </a:lnTo>
                    <a:lnTo>
                      <a:pt x="228" y="1"/>
                    </a:lnTo>
                    <a:lnTo>
                      <a:pt x="239" y="3"/>
                    </a:lnTo>
                    <a:lnTo>
                      <a:pt x="246" y="9"/>
                    </a:lnTo>
                    <a:lnTo>
                      <a:pt x="249" y="14"/>
                    </a:lnTo>
                    <a:lnTo>
                      <a:pt x="252" y="22"/>
                    </a:lnTo>
                    <a:lnTo>
                      <a:pt x="252" y="29"/>
                    </a:lnTo>
                    <a:lnTo>
                      <a:pt x="252" y="36"/>
                    </a:lnTo>
                    <a:lnTo>
                      <a:pt x="250" y="44"/>
                    </a:lnTo>
                    <a:lnTo>
                      <a:pt x="248" y="53"/>
                    </a:lnTo>
                    <a:lnTo>
                      <a:pt x="246" y="61"/>
                    </a:lnTo>
                    <a:lnTo>
                      <a:pt x="244" y="69"/>
                    </a:lnTo>
                    <a:lnTo>
                      <a:pt x="241" y="78"/>
                    </a:lnTo>
                    <a:lnTo>
                      <a:pt x="241" y="86"/>
                    </a:lnTo>
                    <a:lnTo>
                      <a:pt x="239" y="94"/>
                    </a:lnTo>
                    <a:lnTo>
                      <a:pt x="241" y="102"/>
                    </a:lnTo>
                    <a:lnTo>
                      <a:pt x="242" y="109"/>
                    </a:lnTo>
                    <a:lnTo>
                      <a:pt x="247" y="116"/>
                    </a:lnTo>
                    <a:lnTo>
                      <a:pt x="253" y="122"/>
                    </a:lnTo>
                    <a:lnTo>
                      <a:pt x="376" y="124"/>
                    </a:lnTo>
                    <a:lnTo>
                      <a:pt x="377" y="244"/>
                    </a:lnTo>
                    <a:lnTo>
                      <a:pt x="371" y="252"/>
                    </a:lnTo>
                    <a:lnTo>
                      <a:pt x="363" y="257"/>
                    </a:lnTo>
                    <a:lnTo>
                      <a:pt x="354" y="260"/>
                    </a:lnTo>
                    <a:lnTo>
                      <a:pt x="347" y="262"/>
                    </a:lnTo>
                    <a:lnTo>
                      <a:pt x="338" y="262"/>
                    </a:lnTo>
                    <a:lnTo>
                      <a:pt x="328" y="261"/>
                    </a:lnTo>
                    <a:lnTo>
                      <a:pt x="319" y="260"/>
                    </a:lnTo>
                    <a:lnTo>
                      <a:pt x="310" y="259"/>
                    </a:lnTo>
                    <a:lnTo>
                      <a:pt x="301" y="257"/>
                    </a:lnTo>
                    <a:lnTo>
                      <a:pt x="292" y="256"/>
                    </a:lnTo>
                    <a:lnTo>
                      <a:pt x="282" y="257"/>
                    </a:lnTo>
                    <a:lnTo>
                      <a:pt x="274" y="257"/>
                    </a:lnTo>
                    <a:lnTo>
                      <a:pt x="264" y="260"/>
                    </a:lnTo>
                    <a:lnTo>
                      <a:pt x="256" y="264"/>
                    </a:lnTo>
                    <a:lnTo>
                      <a:pt x="248" y="271"/>
                    </a:lnTo>
                    <a:lnTo>
                      <a:pt x="240" y="280"/>
                    </a:lnTo>
                    <a:lnTo>
                      <a:pt x="237" y="286"/>
                    </a:lnTo>
                    <a:lnTo>
                      <a:pt x="236" y="293"/>
                    </a:lnTo>
                    <a:lnTo>
                      <a:pt x="235" y="300"/>
                    </a:lnTo>
                    <a:lnTo>
                      <a:pt x="234" y="308"/>
                    </a:lnTo>
                    <a:lnTo>
                      <a:pt x="233" y="316"/>
                    </a:lnTo>
                    <a:lnTo>
                      <a:pt x="233" y="323"/>
                    </a:lnTo>
                    <a:lnTo>
                      <a:pt x="233" y="331"/>
                    </a:lnTo>
                    <a:lnTo>
                      <a:pt x="234" y="339"/>
                    </a:lnTo>
                    <a:lnTo>
                      <a:pt x="234" y="348"/>
                    </a:lnTo>
                    <a:lnTo>
                      <a:pt x="237" y="355"/>
                    </a:lnTo>
                    <a:lnTo>
                      <a:pt x="238" y="362"/>
                    </a:lnTo>
                    <a:lnTo>
                      <a:pt x="241" y="370"/>
                    </a:lnTo>
                    <a:lnTo>
                      <a:pt x="245" y="377"/>
                    </a:lnTo>
                    <a:lnTo>
                      <a:pt x="249" y="385"/>
                    </a:lnTo>
                    <a:lnTo>
                      <a:pt x="254" y="392"/>
                    </a:lnTo>
                    <a:lnTo>
                      <a:pt x="259" y="397"/>
                    </a:lnTo>
                    <a:lnTo>
                      <a:pt x="265" y="400"/>
                    </a:lnTo>
                    <a:lnTo>
                      <a:pt x="270" y="400"/>
                    </a:lnTo>
                    <a:lnTo>
                      <a:pt x="275" y="400"/>
                    </a:lnTo>
                    <a:lnTo>
                      <a:pt x="278" y="398"/>
                    </a:lnTo>
                    <a:lnTo>
                      <a:pt x="284" y="397"/>
                    </a:lnTo>
                    <a:lnTo>
                      <a:pt x="289" y="394"/>
                    </a:lnTo>
                    <a:lnTo>
                      <a:pt x="294" y="392"/>
                    </a:lnTo>
                    <a:lnTo>
                      <a:pt x="298" y="388"/>
                    </a:lnTo>
                    <a:lnTo>
                      <a:pt x="303" y="385"/>
                    </a:lnTo>
                    <a:lnTo>
                      <a:pt x="308" y="381"/>
                    </a:lnTo>
                    <a:lnTo>
                      <a:pt x="313" y="378"/>
                    </a:lnTo>
                    <a:lnTo>
                      <a:pt x="318" y="373"/>
                    </a:lnTo>
                    <a:lnTo>
                      <a:pt x="322" y="370"/>
                    </a:lnTo>
                    <a:lnTo>
                      <a:pt x="326" y="366"/>
                    </a:lnTo>
                    <a:lnTo>
                      <a:pt x="331" y="363"/>
                    </a:lnTo>
                    <a:lnTo>
                      <a:pt x="336" y="360"/>
                    </a:lnTo>
                    <a:lnTo>
                      <a:pt x="345" y="356"/>
                    </a:lnTo>
                    <a:lnTo>
                      <a:pt x="355" y="355"/>
                    </a:lnTo>
                    <a:lnTo>
                      <a:pt x="365" y="356"/>
                    </a:lnTo>
                    <a:lnTo>
                      <a:pt x="375" y="359"/>
                    </a:lnTo>
                    <a:lnTo>
                      <a:pt x="383" y="363"/>
                    </a:lnTo>
                    <a:lnTo>
                      <a:pt x="392" y="369"/>
                    </a:lnTo>
                    <a:lnTo>
                      <a:pt x="400" y="376"/>
                    </a:lnTo>
                    <a:lnTo>
                      <a:pt x="406" y="383"/>
                    </a:lnTo>
                    <a:lnTo>
                      <a:pt x="407" y="390"/>
                    </a:lnTo>
                    <a:lnTo>
                      <a:pt x="408" y="396"/>
                    </a:lnTo>
                    <a:lnTo>
                      <a:pt x="408" y="403"/>
                    </a:lnTo>
                    <a:lnTo>
                      <a:pt x="408" y="410"/>
                    </a:lnTo>
                    <a:lnTo>
                      <a:pt x="407" y="416"/>
                    </a:lnTo>
                    <a:lnTo>
                      <a:pt x="408" y="423"/>
                    </a:lnTo>
                    <a:lnTo>
                      <a:pt x="408" y="431"/>
                    </a:lnTo>
                    <a:lnTo>
                      <a:pt x="408" y="438"/>
                    </a:lnTo>
                    <a:lnTo>
                      <a:pt x="402" y="444"/>
                    </a:lnTo>
                    <a:lnTo>
                      <a:pt x="395" y="447"/>
                    </a:lnTo>
                    <a:lnTo>
                      <a:pt x="387" y="451"/>
                    </a:lnTo>
                    <a:lnTo>
                      <a:pt x="378" y="454"/>
                    </a:lnTo>
                    <a:lnTo>
                      <a:pt x="368" y="456"/>
                    </a:lnTo>
                    <a:lnTo>
                      <a:pt x="358" y="459"/>
                    </a:lnTo>
                    <a:lnTo>
                      <a:pt x="348" y="463"/>
                    </a:lnTo>
                    <a:lnTo>
                      <a:pt x="338" y="465"/>
                    </a:lnTo>
                    <a:lnTo>
                      <a:pt x="327" y="467"/>
                    </a:lnTo>
                    <a:lnTo>
                      <a:pt x="317" y="471"/>
                    </a:lnTo>
                    <a:lnTo>
                      <a:pt x="309" y="475"/>
                    </a:lnTo>
                    <a:lnTo>
                      <a:pt x="299" y="480"/>
                    </a:lnTo>
                    <a:lnTo>
                      <a:pt x="291" y="485"/>
                    </a:lnTo>
                    <a:lnTo>
                      <a:pt x="283" y="490"/>
                    </a:lnTo>
                    <a:lnTo>
                      <a:pt x="277" y="498"/>
                    </a:lnTo>
                    <a:lnTo>
                      <a:pt x="271" y="508"/>
                    </a:lnTo>
                    <a:lnTo>
                      <a:pt x="266" y="611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pl-PL" dirty="0"/>
              </a:p>
            </p:txBody>
          </p:sp>
          <p:sp>
            <p:nvSpPr>
              <p:cNvPr id="25" name="Dowolny kształt 12"/>
              <p:cNvSpPr>
                <a:spLocks/>
              </p:cNvSpPr>
              <p:nvPr/>
            </p:nvSpPr>
            <p:spPr bwMode="grayWhite">
              <a:xfrm>
                <a:off x="882777" y="-9144"/>
                <a:ext cx="696913" cy="628650"/>
              </a:xfrm>
              <a:custGeom>
                <a:avLst/>
                <a:gdLst>
                  <a:gd name="T0" fmla="*/ 246 w 439"/>
                  <a:gd name="T1" fmla="*/ 372 h 396"/>
                  <a:gd name="T2" fmla="*/ 237 w 439"/>
                  <a:gd name="T3" fmla="*/ 330 h 396"/>
                  <a:gd name="T4" fmla="*/ 222 w 439"/>
                  <a:gd name="T5" fmla="*/ 293 h 396"/>
                  <a:gd name="T6" fmla="*/ 185 w 439"/>
                  <a:gd name="T7" fmla="*/ 278 h 396"/>
                  <a:gd name="T8" fmla="*/ 142 w 439"/>
                  <a:gd name="T9" fmla="*/ 289 h 396"/>
                  <a:gd name="T10" fmla="*/ 104 w 439"/>
                  <a:gd name="T11" fmla="*/ 293 h 396"/>
                  <a:gd name="T12" fmla="*/ 85 w 439"/>
                  <a:gd name="T13" fmla="*/ 275 h 396"/>
                  <a:gd name="T14" fmla="*/ 73 w 439"/>
                  <a:gd name="T15" fmla="*/ 247 h 396"/>
                  <a:gd name="T16" fmla="*/ 67 w 439"/>
                  <a:gd name="T17" fmla="*/ 215 h 396"/>
                  <a:gd name="T18" fmla="*/ 68 w 439"/>
                  <a:gd name="T19" fmla="*/ 185 h 396"/>
                  <a:gd name="T20" fmla="*/ 99 w 439"/>
                  <a:gd name="T21" fmla="*/ 176 h 396"/>
                  <a:gd name="T22" fmla="*/ 139 w 439"/>
                  <a:gd name="T23" fmla="*/ 183 h 396"/>
                  <a:gd name="T24" fmla="*/ 167 w 439"/>
                  <a:gd name="T25" fmla="*/ 170 h 396"/>
                  <a:gd name="T26" fmla="*/ 179 w 439"/>
                  <a:gd name="T27" fmla="*/ 149 h 396"/>
                  <a:gd name="T28" fmla="*/ 181 w 439"/>
                  <a:gd name="T29" fmla="*/ 123 h 396"/>
                  <a:gd name="T30" fmla="*/ 180 w 439"/>
                  <a:gd name="T31" fmla="*/ 96 h 396"/>
                  <a:gd name="T32" fmla="*/ 170 w 439"/>
                  <a:gd name="T33" fmla="*/ 68 h 396"/>
                  <a:gd name="T34" fmla="*/ 146 w 439"/>
                  <a:gd name="T35" fmla="*/ 48 h 396"/>
                  <a:gd name="T36" fmla="*/ 115 w 439"/>
                  <a:gd name="T37" fmla="*/ 49 h 396"/>
                  <a:gd name="T38" fmla="*/ 86 w 439"/>
                  <a:gd name="T39" fmla="*/ 62 h 396"/>
                  <a:gd name="T40" fmla="*/ 56 w 439"/>
                  <a:gd name="T41" fmla="*/ 71 h 396"/>
                  <a:gd name="T42" fmla="*/ 26 w 439"/>
                  <a:gd name="T43" fmla="*/ 62 h 396"/>
                  <a:gd name="T44" fmla="*/ 11 w 439"/>
                  <a:gd name="T45" fmla="*/ 43 h 396"/>
                  <a:gd name="T46" fmla="*/ 1 w 439"/>
                  <a:gd name="T47" fmla="*/ 22 h 396"/>
                  <a:gd name="T48" fmla="*/ 388 w 439"/>
                  <a:gd name="T49" fmla="*/ 18 h 396"/>
                  <a:gd name="T50" fmla="*/ 367 w 439"/>
                  <a:gd name="T51" fmla="*/ 21 h 396"/>
                  <a:gd name="T52" fmla="*/ 346 w 439"/>
                  <a:gd name="T53" fmla="*/ 18 h 396"/>
                  <a:gd name="T54" fmla="*/ 324 w 439"/>
                  <a:gd name="T55" fmla="*/ 13 h 396"/>
                  <a:gd name="T56" fmla="*/ 299 w 439"/>
                  <a:gd name="T57" fmla="*/ 18 h 396"/>
                  <a:gd name="T58" fmla="*/ 278 w 439"/>
                  <a:gd name="T59" fmla="*/ 43 h 396"/>
                  <a:gd name="T60" fmla="*/ 277 w 439"/>
                  <a:gd name="T61" fmla="*/ 75 h 396"/>
                  <a:gd name="T62" fmla="*/ 281 w 439"/>
                  <a:gd name="T63" fmla="*/ 99 h 396"/>
                  <a:gd name="T64" fmla="*/ 287 w 439"/>
                  <a:gd name="T65" fmla="*/ 124 h 396"/>
                  <a:gd name="T66" fmla="*/ 300 w 439"/>
                  <a:gd name="T67" fmla="*/ 145 h 396"/>
                  <a:gd name="T68" fmla="*/ 325 w 439"/>
                  <a:gd name="T69" fmla="*/ 159 h 396"/>
                  <a:gd name="T70" fmla="*/ 349 w 439"/>
                  <a:gd name="T71" fmla="*/ 158 h 396"/>
                  <a:gd name="T72" fmla="*/ 371 w 439"/>
                  <a:gd name="T73" fmla="*/ 148 h 396"/>
                  <a:gd name="T74" fmla="*/ 394 w 439"/>
                  <a:gd name="T75" fmla="*/ 138 h 396"/>
                  <a:gd name="T76" fmla="*/ 418 w 439"/>
                  <a:gd name="T77" fmla="*/ 142 h 396"/>
                  <a:gd name="T78" fmla="*/ 428 w 439"/>
                  <a:gd name="T79" fmla="*/ 163 h 396"/>
                  <a:gd name="T80" fmla="*/ 434 w 439"/>
                  <a:gd name="T81" fmla="*/ 188 h 396"/>
                  <a:gd name="T82" fmla="*/ 436 w 439"/>
                  <a:gd name="T83" fmla="*/ 215 h 396"/>
                  <a:gd name="T84" fmla="*/ 428 w 439"/>
                  <a:gd name="T85" fmla="*/ 234 h 396"/>
                  <a:gd name="T86" fmla="*/ 389 w 439"/>
                  <a:gd name="T87" fmla="*/ 242 h 396"/>
                  <a:gd name="T88" fmla="*/ 355 w 439"/>
                  <a:gd name="T89" fmla="*/ 257 h 396"/>
                  <a:gd name="T90" fmla="*/ 339 w 439"/>
                  <a:gd name="T91" fmla="*/ 282 h 396"/>
                  <a:gd name="T92" fmla="*/ 345 w 439"/>
                  <a:gd name="T93" fmla="*/ 313 h 396"/>
                  <a:gd name="T94" fmla="*/ 364 w 439"/>
                  <a:gd name="T95" fmla="*/ 340 h 396"/>
                  <a:gd name="T96" fmla="*/ 361 w 439"/>
                  <a:gd name="T97" fmla="*/ 368 h 396"/>
                  <a:gd name="T98" fmla="*/ 339 w 439"/>
                  <a:gd name="T99" fmla="*/ 379 h 396"/>
                  <a:gd name="T100" fmla="*/ 315 w 439"/>
                  <a:gd name="T101" fmla="*/ 387 h 396"/>
                  <a:gd name="T102" fmla="*/ 290 w 439"/>
                  <a:gd name="T103" fmla="*/ 392 h 396"/>
                  <a:gd name="T104" fmla="*/ 264 w 439"/>
                  <a:gd name="T105" fmla="*/ 395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439" h="396">
                    <a:moveTo>
                      <a:pt x="264" y="395"/>
                    </a:moveTo>
                    <a:lnTo>
                      <a:pt x="257" y="388"/>
                    </a:lnTo>
                    <a:lnTo>
                      <a:pt x="251" y="381"/>
                    </a:lnTo>
                    <a:lnTo>
                      <a:pt x="246" y="372"/>
                    </a:lnTo>
                    <a:lnTo>
                      <a:pt x="244" y="362"/>
                    </a:lnTo>
                    <a:lnTo>
                      <a:pt x="240" y="351"/>
                    </a:lnTo>
                    <a:lnTo>
                      <a:pt x="238" y="341"/>
                    </a:lnTo>
                    <a:lnTo>
                      <a:pt x="237" y="330"/>
                    </a:lnTo>
                    <a:lnTo>
                      <a:pt x="234" y="320"/>
                    </a:lnTo>
                    <a:lnTo>
                      <a:pt x="231" y="310"/>
                    </a:lnTo>
                    <a:lnTo>
                      <a:pt x="227" y="301"/>
                    </a:lnTo>
                    <a:lnTo>
                      <a:pt x="222" y="293"/>
                    </a:lnTo>
                    <a:lnTo>
                      <a:pt x="215" y="287"/>
                    </a:lnTo>
                    <a:lnTo>
                      <a:pt x="207" y="282"/>
                    </a:lnTo>
                    <a:lnTo>
                      <a:pt x="197" y="279"/>
                    </a:lnTo>
                    <a:lnTo>
                      <a:pt x="185" y="278"/>
                    </a:lnTo>
                    <a:lnTo>
                      <a:pt x="169" y="280"/>
                    </a:lnTo>
                    <a:lnTo>
                      <a:pt x="160" y="283"/>
                    </a:lnTo>
                    <a:lnTo>
                      <a:pt x="151" y="286"/>
                    </a:lnTo>
                    <a:lnTo>
                      <a:pt x="142" y="289"/>
                    </a:lnTo>
                    <a:lnTo>
                      <a:pt x="132" y="291"/>
                    </a:lnTo>
                    <a:lnTo>
                      <a:pt x="123" y="292"/>
                    </a:lnTo>
                    <a:lnTo>
                      <a:pt x="114" y="293"/>
                    </a:lnTo>
                    <a:lnTo>
                      <a:pt x="104" y="293"/>
                    </a:lnTo>
                    <a:lnTo>
                      <a:pt x="94" y="293"/>
                    </a:lnTo>
                    <a:lnTo>
                      <a:pt x="91" y="288"/>
                    </a:lnTo>
                    <a:lnTo>
                      <a:pt x="88" y="282"/>
                    </a:lnTo>
                    <a:lnTo>
                      <a:pt x="85" y="275"/>
                    </a:lnTo>
                    <a:lnTo>
                      <a:pt x="82" y="269"/>
                    </a:lnTo>
                    <a:lnTo>
                      <a:pt x="79" y="261"/>
                    </a:lnTo>
                    <a:lnTo>
                      <a:pt x="76" y="254"/>
                    </a:lnTo>
                    <a:lnTo>
                      <a:pt x="73" y="247"/>
                    </a:lnTo>
                    <a:lnTo>
                      <a:pt x="72" y="238"/>
                    </a:lnTo>
                    <a:lnTo>
                      <a:pt x="70" y="231"/>
                    </a:lnTo>
                    <a:lnTo>
                      <a:pt x="68" y="224"/>
                    </a:lnTo>
                    <a:lnTo>
                      <a:pt x="67" y="215"/>
                    </a:lnTo>
                    <a:lnTo>
                      <a:pt x="66" y="208"/>
                    </a:lnTo>
                    <a:lnTo>
                      <a:pt x="66" y="201"/>
                    </a:lnTo>
                    <a:lnTo>
                      <a:pt x="67" y="192"/>
                    </a:lnTo>
                    <a:lnTo>
                      <a:pt x="68" y="185"/>
                    </a:lnTo>
                    <a:lnTo>
                      <a:pt x="70" y="179"/>
                    </a:lnTo>
                    <a:lnTo>
                      <a:pt x="79" y="175"/>
                    </a:lnTo>
                    <a:lnTo>
                      <a:pt x="89" y="174"/>
                    </a:lnTo>
                    <a:lnTo>
                      <a:pt x="99" y="176"/>
                    </a:lnTo>
                    <a:lnTo>
                      <a:pt x="108" y="179"/>
                    </a:lnTo>
                    <a:lnTo>
                      <a:pt x="119" y="181"/>
                    </a:lnTo>
                    <a:lnTo>
                      <a:pt x="128" y="183"/>
                    </a:lnTo>
                    <a:lnTo>
                      <a:pt x="139" y="183"/>
                    </a:lnTo>
                    <a:lnTo>
                      <a:pt x="149" y="182"/>
                    </a:lnTo>
                    <a:lnTo>
                      <a:pt x="157" y="179"/>
                    </a:lnTo>
                    <a:lnTo>
                      <a:pt x="162" y="174"/>
                    </a:lnTo>
                    <a:lnTo>
                      <a:pt x="167" y="170"/>
                    </a:lnTo>
                    <a:lnTo>
                      <a:pt x="171" y="166"/>
                    </a:lnTo>
                    <a:lnTo>
                      <a:pt x="174" y="160"/>
                    </a:lnTo>
                    <a:lnTo>
                      <a:pt x="177" y="155"/>
                    </a:lnTo>
                    <a:lnTo>
                      <a:pt x="179" y="149"/>
                    </a:lnTo>
                    <a:lnTo>
                      <a:pt x="179" y="142"/>
                    </a:lnTo>
                    <a:lnTo>
                      <a:pt x="180" y="136"/>
                    </a:lnTo>
                    <a:lnTo>
                      <a:pt x="181" y="129"/>
                    </a:lnTo>
                    <a:lnTo>
                      <a:pt x="181" y="123"/>
                    </a:lnTo>
                    <a:lnTo>
                      <a:pt x="181" y="115"/>
                    </a:lnTo>
                    <a:lnTo>
                      <a:pt x="181" y="109"/>
                    </a:lnTo>
                    <a:lnTo>
                      <a:pt x="181" y="102"/>
                    </a:lnTo>
                    <a:lnTo>
                      <a:pt x="180" y="96"/>
                    </a:lnTo>
                    <a:lnTo>
                      <a:pt x="180" y="89"/>
                    </a:lnTo>
                    <a:lnTo>
                      <a:pt x="178" y="81"/>
                    </a:lnTo>
                    <a:lnTo>
                      <a:pt x="174" y="74"/>
                    </a:lnTo>
                    <a:lnTo>
                      <a:pt x="170" y="68"/>
                    </a:lnTo>
                    <a:lnTo>
                      <a:pt x="165" y="62"/>
                    </a:lnTo>
                    <a:lnTo>
                      <a:pt x="159" y="57"/>
                    </a:lnTo>
                    <a:lnTo>
                      <a:pt x="153" y="52"/>
                    </a:lnTo>
                    <a:lnTo>
                      <a:pt x="146" y="48"/>
                    </a:lnTo>
                    <a:lnTo>
                      <a:pt x="138" y="44"/>
                    </a:lnTo>
                    <a:lnTo>
                      <a:pt x="130" y="44"/>
                    </a:lnTo>
                    <a:lnTo>
                      <a:pt x="122" y="46"/>
                    </a:lnTo>
                    <a:lnTo>
                      <a:pt x="115" y="49"/>
                    </a:lnTo>
                    <a:lnTo>
                      <a:pt x="108" y="51"/>
                    </a:lnTo>
                    <a:lnTo>
                      <a:pt x="100" y="55"/>
                    </a:lnTo>
                    <a:lnTo>
                      <a:pt x="92" y="59"/>
                    </a:lnTo>
                    <a:lnTo>
                      <a:pt x="86" y="62"/>
                    </a:lnTo>
                    <a:lnTo>
                      <a:pt x="79" y="65"/>
                    </a:lnTo>
                    <a:lnTo>
                      <a:pt x="71" y="68"/>
                    </a:lnTo>
                    <a:lnTo>
                      <a:pt x="63" y="70"/>
                    </a:lnTo>
                    <a:lnTo>
                      <a:pt x="56" y="71"/>
                    </a:lnTo>
                    <a:lnTo>
                      <a:pt x="48" y="71"/>
                    </a:lnTo>
                    <a:lnTo>
                      <a:pt x="40" y="69"/>
                    </a:lnTo>
                    <a:lnTo>
                      <a:pt x="33" y="67"/>
                    </a:lnTo>
                    <a:lnTo>
                      <a:pt x="26" y="62"/>
                    </a:lnTo>
                    <a:lnTo>
                      <a:pt x="19" y="55"/>
                    </a:lnTo>
                    <a:lnTo>
                      <a:pt x="16" y="51"/>
                    </a:lnTo>
                    <a:lnTo>
                      <a:pt x="13" y="48"/>
                    </a:lnTo>
                    <a:lnTo>
                      <a:pt x="11" y="43"/>
                    </a:lnTo>
                    <a:lnTo>
                      <a:pt x="7" y="38"/>
                    </a:lnTo>
                    <a:lnTo>
                      <a:pt x="6" y="33"/>
                    </a:lnTo>
                    <a:lnTo>
                      <a:pt x="3" y="27"/>
                    </a:lnTo>
                    <a:lnTo>
                      <a:pt x="1" y="22"/>
                    </a:lnTo>
                    <a:lnTo>
                      <a:pt x="0" y="16"/>
                    </a:lnTo>
                    <a:lnTo>
                      <a:pt x="405" y="0"/>
                    </a:lnTo>
                    <a:lnTo>
                      <a:pt x="393" y="14"/>
                    </a:lnTo>
                    <a:lnTo>
                      <a:pt x="388" y="18"/>
                    </a:lnTo>
                    <a:lnTo>
                      <a:pt x="383" y="20"/>
                    </a:lnTo>
                    <a:lnTo>
                      <a:pt x="378" y="21"/>
                    </a:lnTo>
                    <a:lnTo>
                      <a:pt x="372" y="21"/>
                    </a:lnTo>
                    <a:lnTo>
                      <a:pt x="367" y="21"/>
                    </a:lnTo>
                    <a:lnTo>
                      <a:pt x="362" y="21"/>
                    </a:lnTo>
                    <a:lnTo>
                      <a:pt x="357" y="20"/>
                    </a:lnTo>
                    <a:lnTo>
                      <a:pt x="351" y="18"/>
                    </a:lnTo>
                    <a:lnTo>
                      <a:pt x="346" y="18"/>
                    </a:lnTo>
                    <a:lnTo>
                      <a:pt x="340" y="16"/>
                    </a:lnTo>
                    <a:lnTo>
                      <a:pt x="335" y="15"/>
                    </a:lnTo>
                    <a:lnTo>
                      <a:pt x="330" y="14"/>
                    </a:lnTo>
                    <a:lnTo>
                      <a:pt x="324" y="13"/>
                    </a:lnTo>
                    <a:lnTo>
                      <a:pt x="318" y="13"/>
                    </a:lnTo>
                    <a:lnTo>
                      <a:pt x="312" y="13"/>
                    </a:lnTo>
                    <a:lnTo>
                      <a:pt x="306" y="14"/>
                    </a:lnTo>
                    <a:lnTo>
                      <a:pt x="299" y="18"/>
                    </a:lnTo>
                    <a:lnTo>
                      <a:pt x="293" y="22"/>
                    </a:lnTo>
                    <a:lnTo>
                      <a:pt x="287" y="28"/>
                    </a:lnTo>
                    <a:lnTo>
                      <a:pt x="282" y="36"/>
                    </a:lnTo>
                    <a:lnTo>
                      <a:pt x="278" y="43"/>
                    </a:lnTo>
                    <a:lnTo>
                      <a:pt x="276" y="51"/>
                    </a:lnTo>
                    <a:lnTo>
                      <a:pt x="274" y="60"/>
                    </a:lnTo>
                    <a:lnTo>
                      <a:pt x="275" y="70"/>
                    </a:lnTo>
                    <a:lnTo>
                      <a:pt x="277" y="75"/>
                    </a:lnTo>
                    <a:lnTo>
                      <a:pt x="278" y="81"/>
                    </a:lnTo>
                    <a:lnTo>
                      <a:pt x="278" y="87"/>
                    </a:lnTo>
                    <a:lnTo>
                      <a:pt x="279" y="93"/>
                    </a:lnTo>
                    <a:lnTo>
                      <a:pt x="281" y="99"/>
                    </a:lnTo>
                    <a:lnTo>
                      <a:pt x="282" y="105"/>
                    </a:lnTo>
                    <a:lnTo>
                      <a:pt x="284" y="111"/>
                    </a:lnTo>
                    <a:lnTo>
                      <a:pt x="285" y="118"/>
                    </a:lnTo>
                    <a:lnTo>
                      <a:pt x="287" y="124"/>
                    </a:lnTo>
                    <a:lnTo>
                      <a:pt x="290" y="129"/>
                    </a:lnTo>
                    <a:lnTo>
                      <a:pt x="292" y="135"/>
                    </a:lnTo>
                    <a:lnTo>
                      <a:pt x="296" y="140"/>
                    </a:lnTo>
                    <a:lnTo>
                      <a:pt x="300" y="145"/>
                    </a:lnTo>
                    <a:lnTo>
                      <a:pt x="305" y="149"/>
                    </a:lnTo>
                    <a:lnTo>
                      <a:pt x="311" y="152"/>
                    </a:lnTo>
                    <a:lnTo>
                      <a:pt x="318" y="156"/>
                    </a:lnTo>
                    <a:lnTo>
                      <a:pt x="325" y="159"/>
                    </a:lnTo>
                    <a:lnTo>
                      <a:pt x="331" y="160"/>
                    </a:lnTo>
                    <a:lnTo>
                      <a:pt x="337" y="160"/>
                    </a:lnTo>
                    <a:lnTo>
                      <a:pt x="343" y="160"/>
                    </a:lnTo>
                    <a:lnTo>
                      <a:pt x="349" y="158"/>
                    </a:lnTo>
                    <a:lnTo>
                      <a:pt x="354" y="156"/>
                    </a:lnTo>
                    <a:lnTo>
                      <a:pt x="359" y="154"/>
                    </a:lnTo>
                    <a:lnTo>
                      <a:pt x="365" y="151"/>
                    </a:lnTo>
                    <a:lnTo>
                      <a:pt x="371" y="148"/>
                    </a:lnTo>
                    <a:lnTo>
                      <a:pt x="377" y="145"/>
                    </a:lnTo>
                    <a:lnTo>
                      <a:pt x="382" y="142"/>
                    </a:lnTo>
                    <a:lnTo>
                      <a:pt x="388" y="140"/>
                    </a:lnTo>
                    <a:lnTo>
                      <a:pt x="394" y="138"/>
                    </a:lnTo>
                    <a:lnTo>
                      <a:pt x="399" y="137"/>
                    </a:lnTo>
                    <a:lnTo>
                      <a:pt x="406" y="137"/>
                    </a:lnTo>
                    <a:lnTo>
                      <a:pt x="412" y="137"/>
                    </a:lnTo>
                    <a:lnTo>
                      <a:pt x="418" y="142"/>
                    </a:lnTo>
                    <a:lnTo>
                      <a:pt x="421" y="146"/>
                    </a:lnTo>
                    <a:lnTo>
                      <a:pt x="424" y="151"/>
                    </a:lnTo>
                    <a:lnTo>
                      <a:pt x="426" y="157"/>
                    </a:lnTo>
                    <a:lnTo>
                      <a:pt x="428" y="163"/>
                    </a:lnTo>
                    <a:lnTo>
                      <a:pt x="431" y="169"/>
                    </a:lnTo>
                    <a:lnTo>
                      <a:pt x="431" y="175"/>
                    </a:lnTo>
                    <a:lnTo>
                      <a:pt x="432" y="182"/>
                    </a:lnTo>
                    <a:lnTo>
                      <a:pt x="434" y="188"/>
                    </a:lnTo>
                    <a:lnTo>
                      <a:pt x="434" y="195"/>
                    </a:lnTo>
                    <a:lnTo>
                      <a:pt x="435" y="202"/>
                    </a:lnTo>
                    <a:lnTo>
                      <a:pt x="435" y="208"/>
                    </a:lnTo>
                    <a:lnTo>
                      <a:pt x="436" y="215"/>
                    </a:lnTo>
                    <a:lnTo>
                      <a:pt x="437" y="221"/>
                    </a:lnTo>
                    <a:lnTo>
                      <a:pt x="437" y="228"/>
                    </a:lnTo>
                    <a:lnTo>
                      <a:pt x="438" y="234"/>
                    </a:lnTo>
                    <a:lnTo>
                      <a:pt x="428" y="234"/>
                    </a:lnTo>
                    <a:lnTo>
                      <a:pt x="418" y="235"/>
                    </a:lnTo>
                    <a:lnTo>
                      <a:pt x="409" y="237"/>
                    </a:lnTo>
                    <a:lnTo>
                      <a:pt x="398" y="239"/>
                    </a:lnTo>
                    <a:lnTo>
                      <a:pt x="389" y="242"/>
                    </a:lnTo>
                    <a:lnTo>
                      <a:pt x="378" y="245"/>
                    </a:lnTo>
                    <a:lnTo>
                      <a:pt x="369" y="248"/>
                    </a:lnTo>
                    <a:lnTo>
                      <a:pt x="358" y="253"/>
                    </a:lnTo>
                    <a:lnTo>
                      <a:pt x="355" y="257"/>
                    </a:lnTo>
                    <a:lnTo>
                      <a:pt x="351" y="261"/>
                    </a:lnTo>
                    <a:lnTo>
                      <a:pt x="346" y="267"/>
                    </a:lnTo>
                    <a:lnTo>
                      <a:pt x="343" y="275"/>
                    </a:lnTo>
                    <a:lnTo>
                      <a:pt x="339" y="282"/>
                    </a:lnTo>
                    <a:lnTo>
                      <a:pt x="338" y="290"/>
                    </a:lnTo>
                    <a:lnTo>
                      <a:pt x="339" y="298"/>
                    </a:lnTo>
                    <a:lnTo>
                      <a:pt x="342" y="305"/>
                    </a:lnTo>
                    <a:lnTo>
                      <a:pt x="345" y="313"/>
                    </a:lnTo>
                    <a:lnTo>
                      <a:pt x="350" y="320"/>
                    </a:lnTo>
                    <a:lnTo>
                      <a:pt x="355" y="326"/>
                    </a:lnTo>
                    <a:lnTo>
                      <a:pt x="360" y="334"/>
                    </a:lnTo>
                    <a:lnTo>
                      <a:pt x="364" y="340"/>
                    </a:lnTo>
                    <a:lnTo>
                      <a:pt x="366" y="348"/>
                    </a:lnTo>
                    <a:lnTo>
                      <a:pt x="367" y="356"/>
                    </a:lnTo>
                    <a:lnTo>
                      <a:pt x="365" y="365"/>
                    </a:lnTo>
                    <a:lnTo>
                      <a:pt x="361" y="368"/>
                    </a:lnTo>
                    <a:lnTo>
                      <a:pt x="356" y="372"/>
                    </a:lnTo>
                    <a:lnTo>
                      <a:pt x="351" y="374"/>
                    </a:lnTo>
                    <a:lnTo>
                      <a:pt x="345" y="376"/>
                    </a:lnTo>
                    <a:lnTo>
                      <a:pt x="339" y="379"/>
                    </a:lnTo>
                    <a:lnTo>
                      <a:pt x="333" y="381"/>
                    </a:lnTo>
                    <a:lnTo>
                      <a:pt x="328" y="384"/>
                    </a:lnTo>
                    <a:lnTo>
                      <a:pt x="322" y="385"/>
                    </a:lnTo>
                    <a:lnTo>
                      <a:pt x="315" y="387"/>
                    </a:lnTo>
                    <a:lnTo>
                      <a:pt x="309" y="388"/>
                    </a:lnTo>
                    <a:lnTo>
                      <a:pt x="303" y="390"/>
                    </a:lnTo>
                    <a:lnTo>
                      <a:pt x="296" y="391"/>
                    </a:lnTo>
                    <a:lnTo>
                      <a:pt x="290" y="392"/>
                    </a:lnTo>
                    <a:lnTo>
                      <a:pt x="284" y="393"/>
                    </a:lnTo>
                    <a:lnTo>
                      <a:pt x="277" y="394"/>
                    </a:lnTo>
                    <a:lnTo>
                      <a:pt x="271" y="395"/>
                    </a:lnTo>
                    <a:lnTo>
                      <a:pt x="264" y="395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pl-PL" dirty="0"/>
              </a:p>
            </p:txBody>
          </p:sp>
          <p:sp>
            <p:nvSpPr>
              <p:cNvPr id="26" name="Dowolny kształt 13"/>
              <p:cNvSpPr>
                <a:spLocks/>
              </p:cNvSpPr>
              <p:nvPr/>
            </p:nvSpPr>
            <p:spPr bwMode="grayWhite">
              <a:xfrm>
                <a:off x="-4636" y="4966081"/>
                <a:ext cx="814388" cy="782638"/>
              </a:xfrm>
              <a:custGeom>
                <a:avLst/>
                <a:gdLst>
                  <a:gd name="T0" fmla="*/ 111 w 513"/>
                  <a:gd name="T1" fmla="*/ 481 h 493"/>
                  <a:gd name="T2" fmla="*/ 85 w 513"/>
                  <a:gd name="T3" fmla="*/ 463 h 493"/>
                  <a:gd name="T4" fmla="*/ 64 w 513"/>
                  <a:gd name="T5" fmla="*/ 433 h 493"/>
                  <a:gd name="T6" fmla="*/ 0 w 513"/>
                  <a:gd name="T7" fmla="*/ 275 h 493"/>
                  <a:gd name="T8" fmla="*/ 3 w 513"/>
                  <a:gd name="T9" fmla="*/ 259 h 493"/>
                  <a:gd name="T10" fmla="*/ 10 w 513"/>
                  <a:gd name="T11" fmla="*/ 240 h 493"/>
                  <a:gd name="T12" fmla="*/ 21 w 513"/>
                  <a:gd name="T13" fmla="*/ 222 h 493"/>
                  <a:gd name="T14" fmla="*/ 35 w 513"/>
                  <a:gd name="T15" fmla="*/ 205 h 493"/>
                  <a:gd name="T16" fmla="*/ 49 w 513"/>
                  <a:gd name="T17" fmla="*/ 193 h 493"/>
                  <a:gd name="T18" fmla="*/ 81 w 513"/>
                  <a:gd name="T19" fmla="*/ 193 h 493"/>
                  <a:gd name="T20" fmla="*/ 112 w 513"/>
                  <a:gd name="T21" fmla="*/ 205 h 493"/>
                  <a:gd name="T22" fmla="*/ 142 w 513"/>
                  <a:gd name="T23" fmla="*/ 220 h 493"/>
                  <a:gd name="T24" fmla="*/ 169 w 513"/>
                  <a:gd name="T25" fmla="*/ 226 h 493"/>
                  <a:gd name="T26" fmla="*/ 194 w 513"/>
                  <a:gd name="T27" fmla="*/ 211 h 493"/>
                  <a:gd name="T28" fmla="*/ 212 w 513"/>
                  <a:gd name="T29" fmla="*/ 183 h 493"/>
                  <a:gd name="T30" fmla="*/ 222 w 513"/>
                  <a:gd name="T31" fmla="*/ 156 h 493"/>
                  <a:gd name="T32" fmla="*/ 213 w 513"/>
                  <a:gd name="T33" fmla="*/ 128 h 493"/>
                  <a:gd name="T34" fmla="*/ 198 w 513"/>
                  <a:gd name="T35" fmla="*/ 115 h 493"/>
                  <a:gd name="T36" fmla="*/ 178 w 513"/>
                  <a:gd name="T37" fmla="*/ 105 h 493"/>
                  <a:gd name="T38" fmla="*/ 158 w 513"/>
                  <a:gd name="T39" fmla="*/ 95 h 493"/>
                  <a:gd name="T40" fmla="*/ 142 w 513"/>
                  <a:gd name="T41" fmla="*/ 81 h 493"/>
                  <a:gd name="T42" fmla="*/ 137 w 513"/>
                  <a:gd name="T43" fmla="*/ 60 h 493"/>
                  <a:gd name="T44" fmla="*/ 146 w 513"/>
                  <a:gd name="T45" fmla="*/ 38 h 493"/>
                  <a:gd name="T46" fmla="*/ 160 w 513"/>
                  <a:gd name="T47" fmla="*/ 20 h 493"/>
                  <a:gd name="T48" fmla="*/ 176 w 513"/>
                  <a:gd name="T49" fmla="*/ 0 h 493"/>
                  <a:gd name="T50" fmla="*/ 198 w 513"/>
                  <a:gd name="T51" fmla="*/ 15 h 493"/>
                  <a:gd name="T52" fmla="*/ 224 w 513"/>
                  <a:gd name="T53" fmla="*/ 26 h 493"/>
                  <a:gd name="T54" fmla="*/ 251 w 513"/>
                  <a:gd name="T55" fmla="*/ 34 h 493"/>
                  <a:gd name="T56" fmla="*/ 279 w 513"/>
                  <a:gd name="T57" fmla="*/ 38 h 493"/>
                  <a:gd name="T58" fmla="*/ 307 w 513"/>
                  <a:gd name="T59" fmla="*/ 37 h 493"/>
                  <a:gd name="T60" fmla="*/ 285 w 513"/>
                  <a:gd name="T61" fmla="*/ 123 h 493"/>
                  <a:gd name="T62" fmla="*/ 295 w 513"/>
                  <a:gd name="T63" fmla="*/ 131 h 493"/>
                  <a:gd name="T64" fmla="*/ 308 w 513"/>
                  <a:gd name="T65" fmla="*/ 140 h 493"/>
                  <a:gd name="T66" fmla="*/ 337 w 513"/>
                  <a:gd name="T67" fmla="*/ 134 h 493"/>
                  <a:gd name="T68" fmla="*/ 357 w 513"/>
                  <a:gd name="T69" fmla="*/ 101 h 493"/>
                  <a:gd name="T70" fmla="*/ 382 w 513"/>
                  <a:gd name="T71" fmla="*/ 69 h 493"/>
                  <a:gd name="T72" fmla="*/ 395 w 513"/>
                  <a:gd name="T73" fmla="*/ 94 h 493"/>
                  <a:gd name="T74" fmla="*/ 416 w 513"/>
                  <a:gd name="T75" fmla="*/ 117 h 493"/>
                  <a:gd name="T76" fmla="*/ 441 w 513"/>
                  <a:gd name="T77" fmla="*/ 137 h 493"/>
                  <a:gd name="T78" fmla="*/ 469 w 513"/>
                  <a:gd name="T79" fmla="*/ 154 h 493"/>
                  <a:gd name="T80" fmla="*/ 501 w 513"/>
                  <a:gd name="T81" fmla="*/ 170 h 493"/>
                  <a:gd name="T82" fmla="*/ 431 w 513"/>
                  <a:gd name="T83" fmla="*/ 287 h 493"/>
                  <a:gd name="T84" fmla="*/ 316 w 513"/>
                  <a:gd name="T85" fmla="*/ 222 h 493"/>
                  <a:gd name="T86" fmla="*/ 299 w 513"/>
                  <a:gd name="T87" fmla="*/ 240 h 493"/>
                  <a:gd name="T88" fmla="*/ 283 w 513"/>
                  <a:gd name="T89" fmla="*/ 261 h 493"/>
                  <a:gd name="T90" fmla="*/ 271 w 513"/>
                  <a:gd name="T91" fmla="*/ 284 h 493"/>
                  <a:gd name="T92" fmla="*/ 262 w 513"/>
                  <a:gd name="T93" fmla="*/ 308 h 493"/>
                  <a:gd name="T94" fmla="*/ 265 w 513"/>
                  <a:gd name="T95" fmla="*/ 334 h 493"/>
                  <a:gd name="T96" fmla="*/ 290 w 513"/>
                  <a:gd name="T97" fmla="*/ 351 h 493"/>
                  <a:gd name="T98" fmla="*/ 325 w 513"/>
                  <a:gd name="T99" fmla="*/ 356 h 493"/>
                  <a:gd name="T100" fmla="*/ 360 w 513"/>
                  <a:gd name="T101" fmla="*/ 359 h 493"/>
                  <a:gd name="T102" fmla="*/ 388 w 513"/>
                  <a:gd name="T103" fmla="*/ 370 h 493"/>
                  <a:gd name="T104" fmla="*/ 400 w 513"/>
                  <a:gd name="T105" fmla="*/ 401 h 493"/>
                  <a:gd name="T106" fmla="*/ 202 w 513"/>
                  <a:gd name="T107" fmla="*/ 404 h 493"/>
                  <a:gd name="T108" fmla="*/ 162 w 513"/>
                  <a:gd name="T109" fmla="*/ 479 h 493"/>
                  <a:gd name="T110" fmla="*/ 150 w 513"/>
                  <a:gd name="T111" fmla="*/ 484 h 493"/>
                  <a:gd name="T112" fmla="*/ 138 w 513"/>
                  <a:gd name="T113" fmla="*/ 492 h 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513" h="493">
                    <a:moveTo>
                      <a:pt x="130" y="492"/>
                    </a:moveTo>
                    <a:lnTo>
                      <a:pt x="120" y="486"/>
                    </a:lnTo>
                    <a:lnTo>
                      <a:pt x="111" y="481"/>
                    </a:lnTo>
                    <a:lnTo>
                      <a:pt x="101" y="475"/>
                    </a:lnTo>
                    <a:lnTo>
                      <a:pt x="93" y="469"/>
                    </a:lnTo>
                    <a:lnTo>
                      <a:pt x="85" y="463"/>
                    </a:lnTo>
                    <a:lnTo>
                      <a:pt x="78" y="454"/>
                    </a:lnTo>
                    <a:lnTo>
                      <a:pt x="71" y="444"/>
                    </a:lnTo>
                    <a:lnTo>
                      <a:pt x="64" y="433"/>
                    </a:lnTo>
                    <a:lnTo>
                      <a:pt x="111" y="353"/>
                    </a:lnTo>
                    <a:lnTo>
                      <a:pt x="0" y="280"/>
                    </a:lnTo>
                    <a:lnTo>
                      <a:pt x="0" y="275"/>
                    </a:lnTo>
                    <a:lnTo>
                      <a:pt x="0" y="270"/>
                    </a:lnTo>
                    <a:lnTo>
                      <a:pt x="1" y="264"/>
                    </a:lnTo>
                    <a:lnTo>
                      <a:pt x="3" y="259"/>
                    </a:lnTo>
                    <a:lnTo>
                      <a:pt x="5" y="252"/>
                    </a:lnTo>
                    <a:lnTo>
                      <a:pt x="7" y="246"/>
                    </a:lnTo>
                    <a:lnTo>
                      <a:pt x="10" y="240"/>
                    </a:lnTo>
                    <a:lnTo>
                      <a:pt x="13" y="234"/>
                    </a:lnTo>
                    <a:lnTo>
                      <a:pt x="17" y="227"/>
                    </a:lnTo>
                    <a:lnTo>
                      <a:pt x="21" y="222"/>
                    </a:lnTo>
                    <a:lnTo>
                      <a:pt x="26" y="216"/>
                    </a:lnTo>
                    <a:lnTo>
                      <a:pt x="30" y="211"/>
                    </a:lnTo>
                    <a:lnTo>
                      <a:pt x="35" y="205"/>
                    </a:lnTo>
                    <a:lnTo>
                      <a:pt x="40" y="201"/>
                    </a:lnTo>
                    <a:lnTo>
                      <a:pt x="44" y="196"/>
                    </a:lnTo>
                    <a:lnTo>
                      <a:pt x="49" y="193"/>
                    </a:lnTo>
                    <a:lnTo>
                      <a:pt x="60" y="191"/>
                    </a:lnTo>
                    <a:lnTo>
                      <a:pt x="70" y="191"/>
                    </a:lnTo>
                    <a:lnTo>
                      <a:pt x="81" y="193"/>
                    </a:lnTo>
                    <a:lnTo>
                      <a:pt x="92" y="196"/>
                    </a:lnTo>
                    <a:lnTo>
                      <a:pt x="102" y="201"/>
                    </a:lnTo>
                    <a:lnTo>
                      <a:pt x="112" y="205"/>
                    </a:lnTo>
                    <a:lnTo>
                      <a:pt x="122" y="211"/>
                    </a:lnTo>
                    <a:lnTo>
                      <a:pt x="132" y="216"/>
                    </a:lnTo>
                    <a:lnTo>
                      <a:pt x="142" y="220"/>
                    </a:lnTo>
                    <a:lnTo>
                      <a:pt x="150" y="223"/>
                    </a:lnTo>
                    <a:lnTo>
                      <a:pt x="160" y="226"/>
                    </a:lnTo>
                    <a:lnTo>
                      <a:pt x="169" y="226"/>
                    </a:lnTo>
                    <a:lnTo>
                      <a:pt x="178" y="223"/>
                    </a:lnTo>
                    <a:lnTo>
                      <a:pt x="186" y="219"/>
                    </a:lnTo>
                    <a:lnTo>
                      <a:pt x="194" y="211"/>
                    </a:lnTo>
                    <a:lnTo>
                      <a:pt x="202" y="200"/>
                    </a:lnTo>
                    <a:lnTo>
                      <a:pt x="207" y="192"/>
                    </a:lnTo>
                    <a:lnTo>
                      <a:pt x="212" y="183"/>
                    </a:lnTo>
                    <a:lnTo>
                      <a:pt x="216" y="174"/>
                    </a:lnTo>
                    <a:lnTo>
                      <a:pt x="219" y="165"/>
                    </a:lnTo>
                    <a:lnTo>
                      <a:pt x="222" y="156"/>
                    </a:lnTo>
                    <a:lnTo>
                      <a:pt x="222" y="146"/>
                    </a:lnTo>
                    <a:lnTo>
                      <a:pt x="219" y="138"/>
                    </a:lnTo>
                    <a:lnTo>
                      <a:pt x="213" y="128"/>
                    </a:lnTo>
                    <a:lnTo>
                      <a:pt x="210" y="123"/>
                    </a:lnTo>
                    <a:lnTo>
                      <a:pt x="204" y="119"/>
                    </a:lnTo>
                    <a:lnTo>
                      <a:pt x="198" y="115"/>
                    </a:lnTo>
                    <a:lnTo>
                      <a:pt x="192" y="112"/>
                    </a:lnTo>
                    <a:lnTo>
                      <a:pt x="186" y="109"/>
                    </a:lnTo>
                    <a:lnTo>
                      <a:pt x="178" y="105"/>
                    </a:lnTo>
                    <a:lnTo>
                      <a:pt x="171" y="102"/>
                    </a:lnTo>
                    <a:lnTo>
                      <a:pt x="165" y="98"/>
                    </a:lnTo>
                    <a:lnTo>
                      <a:pt x="158" y="95"/>
                    </a:lnTo>
                    <a:lnTo>
                      <a:pt x="152" y="91"/>
                    </a:lnTo>
                    <a:lnTo>
                      <a:pt x="146" y="86"/>
                    </a:lnTo>
                    <a:lnTo>
                      <a:pt x="142" y="81"/>
                    </a:lnTo>
                    <a:lnTo>
                      <a:pt x="139" y="74"/>
                    </a:lnTo>
                    <a:lnTo>
                      <a:pt x="137" y="68"/>
                    </a:lnTo>
                    <a:lnTo>
                      <a:pt x="137" y="60"/>
                    </a:lnTo>
                    <a:lnTo>
                      <a:pt x="138" y="51"/>
                    </a:lnTo>
                    <a:lnTo>
                      <a:pt x="142" y="44"/>
                    </a:lnTo>
                    <a:lnTo>
                      <a:pt x="146" y="38"/>
                    </a:lnTo>
                    <a:lnTo>
                      <a:pt x="150" y="32"/>
                    </a:lnTo>
                    <a:lnTo>
                      <a:pt x="155" y="26"/>
                    </a:lnTo>
                    <a:lnTo>
                      <a:pt x="160" y="20"/>
                    </a:lnTo>
                    <a:lnTo>
                      <a:pt x="165" y="14"/>
                    </a:lnTo>
                    <a:lnTo>
                      <a:pt x="170" y="8"/>
                    </a:lnTo>
                    <a:lnTo>
                      <a:pt x="176" y="0"/>
                    </a:lnTo>
                    <a:lnTo>
                      <a:pt x="183" y="5"/>
                    </a:lnTo>
                    <a:lnTo>
                      <a:pt x="191" y="10"/>
                    </a:lnTo>
                    <a:lnTo>
                      <a:pt x="198" y="15"/>
                    </a:lnTo>
                    <a:lnTo>
                      <a:pt x="207" y="19"/>
                    </a:lnTo>
                    <a:lnTo>
                      <a:pt x="215" y="23"/>
                    </a:lnTo>
                    <a:lnTo>
                      <a:pt x="224" y="26"/>
                    </a:lnTo>
                    <a:lnTo>
                      <a:pt x="233" y="29"/>
                    </a:lnTo>
                    <a:lnTo>
                      <a:pt x="242" y="32"/>
                    </a:lnTo>
                    <a:lnTo>
                      <a:pt x="251" y="34"/>
                    </a:lnTo>
                    <a:lnTo>
                      <a:pt x="261" y="36"/>
                    </a:lnTo>
                    <a:lnTo>
                      <a:pt x="270" y="37"/>
                    </a:lnTo>
                    <a:lnTo>
                      <a:pt x="279" y="38"/>
                    </a:lnTo>
                    <a:lnTo>
                      <a:pt x="288" y="38"/>
                    </a:lnTo>
                    <a:lnTo>
                      <a:pt x="298" y="38"/>
                    </a:lnTo>
                    <a:lnTo>
                      <a:pt x="307" y="37"/>
                    </a:lnTo>
                    <a:lnTo>
                      <a:pt x="316" y="36"/>
                    </a:lnTo>
                    <a:lnTo>
                      <a:pt x="282" y="120"/>
                    </a:lnTo>
                    <a:lnTo>
                      <a:pt x="285" y="123"/>
                    </a:lnTo>
                    <a:lnTo>
                      <a:pt x="288" y="126"/>
                    </a:lnTo>
                    <a:lnTo>
                      <a:pt x="291" y="129"/>
                    </a:lnTo>
                    <a:lnTo>
                      <a:pt x="295" y="131"/>
                    </a:lnTo>
                    <a:lnTo>
                      <a:pt x="298" y="134"/>
                    </a:lnTo>
                    <a:lnTo>
                      <a:pt x="303" y="137"/>
                    </a:lnTo>
                    <a:lnTo>
                      <a:pt x="308" y="140"/>
                    </a:lnTo>
                    <a:lnTo>
                      <a:pt x="313" y="142"/>
                    </a:lnTo>
                    <a:lnTo>
                      <a:pt x="327" y="140"/>
                    </a:lnTo>
                    <a:lnTo>
                      <a:pt x="337" y="134"/>
                    </a:lnTo>
                    <a:lnTo>
                      <a:pt x="345" y="125"/>
                    </a:lnTo>
                    <a:lnTo>
                      <a:pt x="352" y="113"/>
                    </a:lnTo>
                    <a:lnTo>
                      <a:pt x="357" y="101"/>
                    </a:lnTo>
                    <a:lnTo>
                      <a:pt x="363" y="89"/>
                    </a:lnTo>
                    <a:lnTo>
                      <a:pt x="372" y="78"/>
                    </a:lnTo>
                    <a:lnTo>
                      <a:pt x="382" y="69"/>
                    </a:lnTo>
                    <a:lnTo>
                      <a:pt x="385" y="77"/>
                    </a:lnTo>
                    <a:lnTo>
                      <a:pt x="390" y="86"/>
                    </a:lnTo>
                    <a:lnTo>
                      <a:pt x="395" y="94"/>
                    </a:lnTo>
                    <a:lnTo>
                      <a:pt x="402" y="101"/>
                    </a:lnTo>
                    <a:lnTo>
                      <a:pt x="409" y="109"/>
                    </a:lnTo>
                    <a:lnTo>
                      <a:pt x="416" y="117"/>
                    </a:lnTo>
                    <a:lnTo>
                      <a:pt x="424" y="123"/>
                    </a:lnTo>
                    <a:lnTo>
                      <a:pt x="432" y="130"/>
                    </a:lnTo>
                    <a:lnTo>
                      <a:pt x="441" y="137"/>
                    </a:lnTo>
                    <a:lnTo>
                      <a:pt x="450" y="143"/>
                    </a:lnTo>
                    <a:lnTo>
                      <a:pt x="459" y="149"/>
                    </a:lnTo>
                    <a:lnTo>
                      <a:pt x="469" y="154"/>
                    </a:lnTo>
                    <a:lnTo>
                      <a:pt x="480" y="159"/>
                    </a:lnTo>
                    <a:lnTo>
                      <a:pt x="490" y="165"/>
                    </a:lnTo>
                    <a:lnTo>
                      <a:pt x="501" y="170"/>
                    </a:lnTo>
                    <a:lnTo>
                      <a:pt x="512" y="174"/>
                    </a:lnTo>
                    <a:lnTo>
                      <a:pt x="447" y="287"/>
                    </a:lnTo>
                    <a:lnTo>
                      <a:pt x="431" y="287"/>
                    </a:lnTo>
                    <a:lnTo>
                      <a:pt x="328" y="211"/>
                    </a:lnTo>
                    <a:lnTo>
                      <a:pt x="322" y="216"/>
                    </a:lnTo>
                    <a:lnTo>
                      <a:pt x="316" y="222"/>
                    </a:lnTo>
                    <a:lnTo>
                      <a:pt x="311" y="227"/>
                    </a:lnTo>
                    <a:lnTo>
                      <a:pt x="305" y="234"/>
                    </a:lnTo>
                    <a:lnTo>
                      <a:pt x="299" y="240"/>
                    </a:lnTo>
                    <a:lnTo>
                      <a:pt x="293" y="247"/>
                    </a:lnTo>
                    <a:lnTo>
                      <a:pt x="288" y="253"/>
                    </a:lnTo>
                    <a:lnTo>
                      <a:pt x="283" y="261"/>
                    </a:lnTo>
                    <a:lnTo>
                      <a:pt x="279" y="268"/>
                    </a:lnTo>
                    <a:lnTo>
                      <a:pt x="275" y="276"/>
                    </a:lnTo>
                    <a:lnTo>
                      <a:pt x="271" y="284"/>
                    </a:lnTo>
                    <a:lnTo>
                      <a:pt x="267" y="292"/>
                    </a:lnTo>
                    <a:lnTo>
                      <a:pt x="265" y="300"/>
                    </a:lnTo>
                    <a:lnTo>
                      <a:pt x="262" y="308"/>
                    </a:lnTo>
                    <a:lnTo>
                      <a:pt x="261" y="316"/>
                    </a:lnTo>
                    <a:lnTo>
                      <a:pt x="259" y="324"/>
                    </a:lnTo>
                    <a:lnTo>
                      <a:pt x="265" y="334"/>
                    </a:lnTo>
                    <a:lnTo>
                      <a:pt x="272" y="342"/>
                    </a:lnTo>
                    <a:lnTo>
                      <a:pt x="281" y="347"/>
                    </a:lnTo>
                    <a:lnTo>
                      <a:pt x="290" y="351"/>
                    </a:lnTo>
                    <a:lnTo>
                      <a:pt x="302" y="353"/>
                    </a:lnTo>
                    <a:lnTo>
                      <a:pt x="313" y="355"/>
                    </a:lnTo>
                    <a:lnTo>
                      <a:pt x="325" y="356"/>
                    </a:lnTo>
                    <a:lnTo>
                      <a:pt x="337" y="357"/>
                    </a:lnTo>
                    <a:lnTo>
                      <a:pt x="348" y="357"/>
                    </a:lnTo>
                    <a:lnTo>
                      <a:pt x="360" y="359"/>
                    </a:lnTo>
                    <a:lnTo>
                      <a:pt x="370" y="361"/>
                    </a:lnTo>
                    <a:lnTo>
                      <a:pt x="380" y="365"/>
                    </a:lnTo>
                    <a:lnTo>
                      <a:pt x="388" y="370"/>
                    </a:lnTo>
                    <a:lnTo>
                      <a:pt x="394" y="378"/>
                    </a:lnTo>
                    <a:lnTo>
                      <a:pt x="399" y="387"/>
                    </a:lnTo>
                    <a:lnTo>
                      <a:pt x="400" y="401"/>
                    </a:lnTo>
                    <a:lnTo>
                      <a:pt x="347" y="480"/>
                    </a:lnTo>
                    <a:lnTo>
                      <a:pt x="225" y="398"/>
                    </a:lnTo>
                    <a:lnTo>
                      <a:pt x="202" y="404"/>
                    </a:lnTo>
                    <a:lnTo>
                      <a:pt x="168" y="477"/>
                    </a:lnTo>
                    <a:lnTo>
                      <a:pt x="165" y="478"/>
                    </a:lnTo>
                    <a:lnTo>
                      <a:pt x="162" y="479"/>
                    </a:lnTo>
                    <a:lnTo>
                      <a:pt x="158" y="481"/>
                    </a:lnTo>
                    <a:lnTo>
                      <a:pt x="154" y="483"/>
                    </a:lnTo>
                    <a:lnTo>
                      <a:pt x="150" y="484"/>
                    </a:lnTo>
                    <a:lnTo>
                      <a:pt x="146" y="487"/>
                    </a:lnTo>
                    <a:lnTo>
                      <a:pt x="142" y="489"/>
                    </a:lnTo>
                    <a:lnTo>
                      <a:pt x="138" y="492"/>
                    </a:lnTo>
                    <a:lnTo>
                      <a:pt x="130" y="492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pl-PL" dirty="0"/>
              </a:p>
            </p:txBody>
          </p:sp>
          <p:sp>
            <p:nvSpPr>
              <p:cNvPr id="27" name="Dowolny kształt 14"/>
              <p:cNvSpPr>
                <a:spLocks/>
              </p:cNvSpPr>
              <p:nvPr/>
            </p:nvSpPr>
            <p:spPr bwMode="grayWhite">
              <a:xfrm>
                <a:off x="616077" y="5509006"/>
                <a:ext cx="812800" cy="808038"/>
              </a:xfrm>
              <a:custGeom>
                <a:avLst/>
                <a:gdLst>
                  <a:gd name="T0" fmla="*/ 67 w 512"/>
                  <a:gd name="T1" fmla="*/ 492 h 509"/>
                  <a:gd name="T2" fmla="*/ 45 w 512"/>
                  <a:gd name="T3" fmla="*/ 451 h 509"/>
                  <a:gd name="T4" fmla="*/ 68 w 512"/>
                  <a:gd name="T5" fmla="*/ 418 h 509"/>
                  <a:gd name="T6" fmla="*/ 106 w 512"/>
                  <a:gd name="T7" fmla="*/ 391 h 509"/>
                  <a:gd name="T8" fmla="*/ 105 w 512"/>
                  <a:gd name="T9" fmla="*/ 352 h 509"/>
                  <a:gd name="T10" fmla="*/ 79 w 512"/>
                  <a:gd name="T11" fmla="*/ 324 h 509"/>
                  <a:gd name="T12" fmla="*/ 44 w 512"/>
                  <a:gd name="T13" fmla="*/ 302 h 509"/>
                  <a:gd name="T14" fmla="*/ 7 w 512"/>
                  <a:gd name="T15" fmla="*/ 280 h 509"/>
                  <a:gd name="T16" fmla="*/ 2 w 512"/>
                  <a:gd name="T17" fmla="*/ 258 h 509"/>
                  <a:gd name="T18" fmla="*/ 13 w 512"/>
                  <a:gd name="T19" fmla="*/ 239 h 509"/>
                  <a:gd name="T20" fmla="*/ 29 w 512"/>
                  <a:gd name="T21" fmla="*/ 220 h 509"/>
                  <a:gd name="T22" fmla="*/ 43 w 512"/>
                  <a:gd name="T23" fmla="*/ 201 h 509"/>
                  <a:gd name="T24" fmla="*/ 65 w 512"/>
                  <a:gd name="T25" fmla="*/ 184 h 509"/>
                  <a:gd name="T26" fmla="*/ 100 w 512"/>
                  <a:gd name="T27" fmla="*/ 191 h 509"/>
                  <a:gd name="T28" fmla="*/ 124 w 512"/>
                  <a:gd name="T29" fmla="*/ 210 h 509"/>
                  <a:gd name="T30" fmla="*/ 150 w 512"/>
                  <a:gd name="T31" fmla="*/ 233 h 509"/>
                  <a:gd name="T32" fmla="*/ 179 w 512"/>
                  <a:gd name="T33" fmla="*/ 232 h 509"/>
                  <a:gd name="T34" fmla="*/ 207 w 512"/>
                  <a:gd name="T35" fmla="*/ 223 h 509"/>
                  <a:gd name="T36" fmla="*/ 230 w 512"/>
                  <a:gd name="T37" fmla="*/ 198 h 509"/>
                  <a:gd name="T38" fmla="*/ 242 w 512"/>
                  <a:gd name="T39" fmla="*/ 165 h 509"/>
                  <a:gd name="T40" fmla="*/ 226 w 512"/>
                  <a:gd name="T41" fmla="*/ 143 h 509"/>
                  <a:gd name="T42" fmla="*/ 203 w 512"/>
                  <a:gd name="T43" fmla="*/ 132 h 509"/>
                  <a:gd name="T44" fmla="*/ 176 w 512"/>
                  <a:gd name="T45" fmla="*/ 122 h 509"/>
                  <a:gd name="T46" fmla="*/ 153 w 512"/>
                  <a:gd name="T47" fmla="*/ 111 h 509"/>
                  <a:gd name="T48" fmla="*/ 142 w 512"/>
                  <a:gd name="T49" fmla="*/ 80 h 509"/>
                  <a:gd name="T50" fmla="*/ 163 w 512"/>
                  <a:gd name="T51" fmla="*/ 50 h 509"/>
                  <a:gd name="T52" fmla="*/ 187 w 512"/>
                  <a:gd name="T53" fmla="*/ 36 h 509"/>
                  <a:gd name="T54" fmla="*/ 211 w 512"/>
                  <a:gd name="T55" fmla="*/ 18 h 509"/>
                  <a:gd name="T56" fmla="*/ 243 w 512"/>
                  <a:gd name="T57" fmla="*/ 28 h 509"/>
                  <a:gd name="T58" fmla="*/ 277 w 512"/>
                  <a:gd name="T59" fmla="*/ 54 h 509"/>
                  <a:gd name="T60" fmla="*/ 314 w 512"/>
                  <a:gd name="T61" fmla="*/ 72 h 509"/>
                  <a:gd name="T62" fmla="*/ 355 w 512"/>
                  <a:gd name="T63" fmla="*/ 68 h 509"/>
                  <a:gd name="T64" fmla="*/ 382 w 512"/>
                  <a:gd name="T65" fmla="*/ 36 h 509"/>
                  <a:gd name="T66" fmla="*/ 411 w 512"/>
                  <a:gd name="T67" fmla="*/ 3 h 509"/>
                  <a:gd name="T68" fmla="*/ 453 w 512"/>
                  <a:gd name="T69" fmla="*/ 10 h 509"/>
                  <a:gd name="T70" fmla="*/ 486 w 512"/>
                  <a:gd name="T71" fmla="*/ 36 h 509"/>
                  <a:gd name="T72" fmla="*/ 489 w 512"/>
                  <a:gd name="T73" fmla="*/ 68 h 509"/>
                  <a:gd name="T74" fmla="*/ 466 w 512"/>
                  <a:gd name="T75" fmla="*/ 88 h 509"/>
                  <a:gd name="T76" fmla="*/ 437 w 512"/>
                  <a:gd name="T77" fmla="*/ 107 h 509"/>
                  <a:gd name="T78" fmla="*/ 422 w 512"/>
                  <a:gd name="T79" fmla="*/ 133 h 509"/>
                  <a:gd name="T80" fmla="*/ 419 w 512"/>
                  <a:gd name="T81" fmla="*/ 317 h 509"/>
                  <a:gd name="T82" fmla="*/ 388 w 512"/>
                  <a:gd name="T83" fmla="*/ 302 h 509"/>
                  <a:gd name="T84" fmla="*/ 364 w 512"/>
                  <a:gd name="T85" fmla="*/ 273 h 509"/>
                  <a:gd name="T86" fmla="*/ 336 w 512"/>
                  <a:gd name="T87" fmla="*/ 250 h 509"/>
                  <a:gd name="T88" fmla="*/ 299 w 512"/>
                  <a:gd name="T89" fmla="*/ 252 h 509"/>
                  <a:gd name="T90" fmla="*/ 275 w 512"/>
                  <a:gd name="T91" fmla="*/ 270 h 509"/>
                  <a:gd name="T92" fmla="*/ 255 w 512"/>
                  <a:gd name="T93" fmla="*/ 294 h 509"/>
                  <a:gd name="T94" fmla="*/ 242 w 512"/>
                  <a:gd name="T95" fmla="*/ 323 h 509"/>
                  <a:gd name="T96" fmla="*/ 241 w 512"/>
                  <a:gd name="T97" fmla="*/ 353 h 509"/>
                  <a:gd name="T98" fmla="*/ 257 w 512"/>
                  <a:gd name="T99" fmla="*/ 364 h 509"/>
                  <a:gd name="T100" fmla="*/ 279 w 512"/>
                  <a:gd name="T101" fmla="*/ 368 h 509"/>
                  <a:gd name="T102" fmla="*/ 304 w 512"/>
                  <a:gd name="T103" fmla="*/ 370 h 509"/>
                  <a:gd name="T104" fmla="*/ 330 w 512"/>
                  <a:gd name="T105" fmla="*/ 376 h 509"/>
                  <a:gd name="T106" fmla="*/ 353 w 512"/>
                  <a:gd name="T107" fmla="*/ 407 h 509"/>
                  <a:gd name="T108" fmla="*/ 352 w 512"/>
                  <a:gd name="T109" fmla="*/ 443 h 509"/>
                  <a:gd name="T110" fmla="*/ 334 w 512"/>
                  <a:gd name="T111" fmla="*/ 462 h 509"/>
                  <a:gd name="T112" fmla="*/ 311 w 512"/>
                  <a:gd name="T113" fmla="*/ 479 h 509"/>
                  <a:gd name="T114" fmla="*/ 278 w 512"/>
                  <a:gd name="T115" fmla="*/ 465 h 509"/>
                  <a:gd name="T116" fmla="*/ 241 w 512"/>
                  <a:gd name="T117" fmla="*/ 445 h 509"/>
                  <a:gd name="T118" fmla="*/ 202 w 512"/>
                  <a:gd name="T119" fmla="*/ 432 h 509"/>
                  <a:gd name="T120" fmla="*/ 98 w 512"/>
                  <a:gd name="T121" fmla="*/ 508 h 5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512" h="509">
                    <a:moveTo>
                      <a:pt x="98" y="508"/>
                    </a:moveTo>
                    <a:lnTo>
                      <a:pt x="86" y="504"/>
                    </a:lnTo>
                    <a:lnTo>
                      <a:pt x="76" y="498"/>
                    </a:lnTo>
                    <a:lnTo>
                      <a:pt x="67" y="492"/>
                    </a:lnTo>
                    <a:lnTo>
                      <a:pt x="60" y="483"/>
                    </a:lnTo>
                    <a:lnTo>
                      <a:pt x="53" y="474"/>
                    </a:lnTo>
                    <a:lnTo>
                      <a:pt x="49" y="463"/>
                    </a:lnTo>
                    <a:lnTo>
                      <a:pt x="45" y="451"/>
                    </a:lnTo>
                    <a:lnTo>
                      <a:pt x="43" y="439"/>
                    </a:lnTo>
                    <a:lnTo>
                      <a:pt x="49" y="432"/>
                    </a:lnTo>
                    <a:lnTo>
                      <a:pt x="58" y="425"/>
                    </a:lnTo>
                    <a:lnTo>
                      <a:pt x="68" y="418"/>
                    </a:lnTo>
                    <a:lnTo>
                      <a:pt x="78" y="413"/>
                    </a:lnTo>
                    <a:lnTo>
                      <a:pt x="88" y="407"/>
                    </a:lnTo>
                    <a:lnTo>
                      <a:pt x="98" y="399"/>
                    </a:lnTo>
                    <a:lnTo>
                      <a:pt x="106" y="391"/>
                    </a:lnTo>
                    <a:lnTo>
                      <a:pt x="113" y="380"/>
                    </a:lnTo>
                    <a:lnTo>
                      <a:pt x="112" y="370"/>
                    </a:lnTo>
                    <a:lnTo>
                      <a:pt x="109" y="360"/>
                    </a:lnTo>
                    <a:lnTo>
                      <a:pt x="105" y="352"/>
                    </a:lnTo>
                    <a:lnTo>
                      <a:pt x="100" y="344"/>
                    </a:lnTo>
                    <a:lnTo>
                      <a:pt x="93" y="337"/>
                    </a:lnTo>
                    <a:lnTo>
                      <a:pt x="87" y="330"/>
                    </a:lnTo>
                    <a:lnTo>
                      <a:pt x="79" y="324"/>
                    </a:lnTo>
                    <a:lnTo>
                      <a:pt x="71" y="318"/>
                    </a:lnTo>
                    <a:lnTo>
                      <a:pt x="62" y="313"/>
                    </a:lnTo>
                    <a:lnTo>
                      <a:pt x="53" y="308"/>
                    </a:lnTo>
                    <a:lnTo>
                      <a:pt x="44" y="302"/>
                    </a:lnTo>
                    <a:lnTo>
                      <a:pt x="35" y="297"/>
                    </a:lnTo>
                    <a:lnTo>
                      <a:pt x="25" y="291"/>
                    </a:lnTo>
                    <a:lnTo>
                      <a:pt x="17" y="286"/>
                    </a:lnTo>
                    <a:lnTo>
                      <a:pt x="7" y="280"/>
                    </a:lnTo>
                    <a:lnTo>
                      <a:pt x="0" y="273"/>
                    </a:lnTo>
                    <a:lnTo>
                      <a:pt x="0" y="268"/>
                    </a:lnTo>
                    <a:lnTo>
                      <a:pt x="0" y="263"/>
                    </a:lnTo>
                    <a:lnTo>
                      <a:pt x="2" y="258"/>
                    </a:lnTo>
                    <a:lnTo>
                      <a:pt x="4" y="253"/>
                    </a:lnTo>
                    <a:lnTo>
                      <a:pt x="7" y="248"/>
                    </a:lnTo>
                    <a:lnTo>
                      <a:pt x="10" y="244"/>
                    </a:lnTo>
                    <a:lnTo>
                      <a:pt x="13" y="239"/>
                    </a:lnTo>
                    <a:lnTo>
                      <a:pt x="17" y="234"/>
                    </a:lnTo>
                    <a:lnTo>
                      <a:pt x="20" y="230"/>
                    </a:lnTo>
                    <a:lnTo>
                      <a:pt x="24" y="225"/>
                    </a:lnTo>
                    <a:lnTo>
                      <a:pt x="29" y="220"/>
                    </a:lnTo>
                    <a:lnTo>
                      <a:pt x="32" y="216"/>
                    </a:lnTo>
                    <a:lnTo>
                      <a:pt x="37" y="210"/>
                    </a:lnTo>
                    <a:lnTo>
                      <a:pt x="40" y="205"/>
                    </a:lnTo>
                    <a:lnTo>
                      <a:pt x="43" y="201"/>
                    </a:lnTo>
                    <a:lnTo>
                      <a:pt x="46" y="195"/>
                    </a:lnTo>
                    <a:lnTo>
                      <a:pt x="51" y="190"/>
                    </a:lnTo>
                    <a:lnTo>
                      <a:pt x="58" y="186"/>
                    </a:lnTo>
                    <a:lnTo>
                      <a:pt x="65" y="184"/>
                    </a:lnTo>
                    <a:lnTo>
                      <a:pt x="73" y="184"/>
                    </a:lnTo>
                    <a:lnTo>
                      <a:pt x="82" y="186"/>
                    </a:lnTo>
                    <a:lnTo>
                      <a:pt x="91" y="187"/>
                    </a:lnTo>
                    <a:lnTo>
                      <a:pt x="100" y="191"/>
                    </a:lnTo>
                    <a:lnTo>
                      <a:pt x="109" y="195"/>
                    </a:lnTo>
                    <a:lnTo>
                      <a:pt x="114" y="199"/>
                    </a:lnTo>
                    <a:lnTo>
                      <a:pt x="120" y="205"/>
                    </a:lnTo>
                    <a:lnTo>
                      <a:pt x="124" y="210"/>
                    </a:lnTo>
                    <a:lnTo>
                      <a:pt x="130" y="216"/>
                    </a:lnTo>
                    <a:lnTo>
                      <a:pt x="136" y="222"/>
                    </a:lnTo>
                    <a:lnTo>
                      <a:pt x="143" y="228"/>
                    </a:lnTo>
                    <a:lnTo>
                      <a:pt x="150" y="233"/>
                    </a:lnTo>
                    <a:lnTo>
                      <a:pt x="160" y="237"/>
                    </a:lnTo>
                    <a:lnTo>
                      <a:pt x="166" y="236"/>
                    </a:lnTo>
                    <a:lnTo>
                      <a:pt x="173" y="234"/>
                    </a:lnTo>
                    <a:lnTo>
                      <a:pt x="179" y="232"/>
                    </a:lnTo>
                    <a:lnTo>
                      <a:pt x="186" y="230"/>
                    </a:lnTo>
                    <a:lnTo>
                      <a:pt x="193" y="228"/>
                    </a:lnTo>
                    <a:lnTo>
                      <a:pt x="200" y="225"/>
                    </a:lnTo>
                    <a:lnTo>
                      <a:pt x="207" y="223"/>
                    </a:lnTo>
                    <a:lnTo>
                      <a:pt x="215" y="220"/>
                    </a:lnTo>
                    <a:lnTo>
                      <a:pt x="218" y="213"/>
                    </a:lnTo>
                    <a:lnTo>
                      <a:pt x="224" y="205"/>
                    </a:lnTo>
                    <a:lnTo>
                      <a:pt x="230" y="198"/>
                    </a:lnTo>
                    <a:lnTo>
                      <a:pt x="235" y="190"/>
                    </a:lnTo>
                    <a:lnTo>
                      <a:pt x="239" y="182"/>
                    </a:lnTo>
                    <a:lnTo>
                      <a:pt x="242" y="174"/>
                    </a:lnTo>
                    <a:lnTo>
                      <a:pt x="242" y="165"/>
                    </a:lnTo>
                    <a:lnTo>
                      <a:pt x="238" y="156"/>
                    </a:lnTo>
                    <a:lnTo>
                      <a:pt x="235" y="151"/>
                    </a:lnTo>
                    <a:lnTo>
                      <a:pt x="230" y="147"/>
                    </a:lnTo>
                    <a:lnTo>
                      <a:pt x="226" y="143"/>
                    </a:lnTo>
                    <a:lnTo>
                      <a:pt x="220" y="140"/>
                    </a:lnTo>
                    <a:lnTo>
                      <a:pt x="215" y="136"/>
                    </a:lnTo>
                    <a:lnTo>
                      <a:pt x="209" y="134"/>
                    </a:lnTo>
                    <a:lnTo>
                      <a:pt x="203" y="132"/>
                    </a:lnTo>
                    <a:lnTo>
                      <a:pt x="196" y="129"/>
                    </a:lnTo>
                    <a:lnTo>
                      <a:pt x="189" y="127"/>
                    </a:lnTo>
                    <a:lnTo>
                      <a:pt x="183" y="125"/>
                    </a:lnTo>
                    <a:lnTo>
                      <a:pt x="176" y="122"/>
                    </a:lnTo>
                    <a:lnTo>
                      <a:pt x="170" y="121"/>
                    </a:lnTo>
                    <a:lnTo>
                      <a:pt x="164" y="117"/>
                    </a:lnTo>
                    <a:lnTo>
                      <a:pt x="158" y="114"/>
                    </a:lnTo>
                    <a:lnTo>
                      <a:pt x="153" y="111"/>
                    </a:lnTo>
                    <a:lnTo>
                      <a:pt x="148" y="106"/>
                    </a:lnTo>
                    <a:lnTo>
                      <a:pt x="143" y="98"/>
                    </a:lnTo>
                    <a:lnTo>
                      <a:pt x="142" y="90"/>
                    </a:lnTo>
                    <a:lnTo>
                      <a:pt x="142" y="80"/>
                    </a:lnTo>
                    <a:lnTo>
                      <a:pt x="145" y="72"/>
                    </a:lnTo>
                    <a:lnTo>
                      <a:pt x="149" y="64"/>
                    </a:lnTo>
                    <a:lnTo>
                      <a:pt x="156" y="57"/>
                    </a:lnTo>
                    <a:lnTo>
                      <a:pt x="163" y="50"/>
                    </a:lnTo>
                    <a:lnTo>
                      <a:pt x="172" y="46"/>
                    </a:lnTo>
                    <a:lnTo>
                      <a:pt x="177" y="43"/>
                    </a:lnTo>
                    <a:lnTo>
                      <a:pt x="183" y="39"/>
                    </a:lnTo>
                    <a:lnTo>
                      <a:pt x="187" y="36"/>
                    </a:lnTo>
                    <a:lnTo>
                      <a:pt x="193" y="31"/>
                    </a:lnTo>
                    <a:lnTo>
                      <a:pt x="199" y="27"/>
                    </a:lnTo>
                    <a:lnTo>
                      <a:pt x="205" y="23"/>
                    </a:lnTo>
                    <a:lnTo>
                      <a:pt x="211" y="18"/>
                    </a:lnTo>
                    <a:lnTo>
                      <a:pt x="218" y="14"/>
                    </a:lnTo>
                    <a:lnTo>
                      <a:pt x="226" y="18"/>
                    </a:lnTo>
                    <a:lnTo>
                      <a:pt x="235" y="22"/>
                    </a:lnTo>
                    <a:lnTo>
                      <a:pt x="243" y="28"/>
                    </a:lnTo>
                    <a:lnTo>
                      <a:pt x="251" y="34"/>
                    </a:lnTo>
                    <a:lnTo>
                      <a:pt x="259" y="40"/>
                    </a:lnTo>
                    <a:lnTo>
                      <a:pt x="267" y="47"/>
                    </a:lnTo>
                    <a:lnTo>
                      <a:pt x="277" y="54"/>
                    </a:lnTo>
                    <a:lnTo>
                      <a:pt x="286" y="60"/>
                    </a:lnTo>
                    <a:lnTo>
                      <a:pt x="294" y="65"/>
                    </a:lnTo>
                    <a:lnTo>
                      <a:pt x="304" y="69"/>
                    </a:lnTo>
                    <a:lnTo>
                      <a:pt x="314" y="72"/>
                    </a:lnTo>
                    <a:lnTo>
                      <a:pt x="324" y="75"/>
                    </a:lnTo>
                    <a:lnTo>
                      <a:pt x="334" y="74"/>
                    </a:lnTo>
                    <a:lnTo>
                      <a:pt x="344" y="72"/>
                    </a:lnTo>
                    <a:lnTo>
                      <a:pt x="355" y="68"/>
                    </a:lnTo>
                    <a:lnTo>
                      <a:pt x="367" y="60"/>
                    </a:lnTo>
                    <a:lnTo>
                      <a:pt x="373" y="54"/>
                    </a:lnTo>
                    <a:lnTo>
                      <a:pt x="378" y="46"/>
                    </a:lnTo>
                    <a:lnTo>
                      <a:pt x="382" y="36"/>
                    </a:lnTo>
                    <a:lnTo>
                      <a:pt x="387" y="27"/>
                    </a:lnTo>
                    <a:lnTo>
                      <a:pt x="393" y="18"/>
                    </a:lnTo>
                    <a:lnTo>
                      <a:pt x="401" y="10"/>
                    </a:lnTo>
                    <a:lnTo>
                      <a:pt x="411" y="3"/>
                    </a:lnTo>
                    <a:lnTo>
                      <a:pt x="422" y="0"/>
                    </a:lnTo>
                    <a:lnTo>
                      <a:pt x="432" y="3"/>
                    </a:lnTo>
                    <a:lnTo>
                      <a:pt x="442" y="6"/>
                    </a:lnTo>
                    <a:lnTo>
                      <a:pt x="453" y="10"/>
                    </a:lnTo>
                    <a:lnTo>
                      <a:pt x="463" y="15"/>
                    </a:lnTo>
                    <a:lnTo>
                      <a:pt x="472" y="21"/>
                    </a:lnTo>
                    <a:lnTo>
                      <a:pt x="479" y="28"/>
                    </a:lnTo>
                    <a:lnTo>
                      <a:pt x="486" y="36"/>
                    </a:lnTo>
                    <a:lnTo>
                      <a:pt x="492" y="46"/>
                    </a:lnTo>
                    <a:lnTo>
                      <a:pt x="493" y="54"/>
                    </a:lnTo>
                    <a:lnTo>
                      <a:pt x="492" y="61"/>
                    </a:lnTo>
                    <a:lnTo>
                      <a:pt x="489" y="68"/>
                    </a:lnTo>
                    <a:lnTo>
                      <a:pt x="485" y="73"/>
                    </a:lnTo>
                    <a:lnTo>
                      <a:pt x="479" y="79"/>
                    </a:lnTo>
                    <a:lnTo>
                      <a:pt x="473" y="83"/>
                    </a:lnTo>
                    <a:lnTo>
                      <a:pt x="466" y="88"/>
                    </a:lnTo>
                    <a:lnTo>
                      <a:pt x="458" y="93"/>
                    </a:lnTo>
                    <a:lnTo>
                      <a:pt x="451" y="97"/>
                    </a:lnTo>
                    <a:lnTo>
                      <a:pt x="443" y="101"/>
                    </a:lnTo>
                    <a:lnTo>
                      <a:pt x="437" y="107"/>
                    </a:lnTo>
                    <a:lnTo>
                      <a:pt x="431" y="112"/>
                    </a:lnTo>
                    <a:lnTo>
                      <a:pt x="427" y="118"/>
                    </a:lnTo>
                    <a:lnTo>
                      <a:pt x="423" y="125"/>
                    </a:lnTo>
                    <a:lnTo>
                      <a:pt x="422" y="133"/>
                    </a:lnTo>
                    <a:lnTo>
                      <a:pt x="422" y="142"/>
                    </a:lnTo>
                    <a:lnTo>
                      <a:pt x="511" y="227"/>
                    </a:lnTo>
                    <a:lnTo>
                      <a:pt x="429" y="316"/>
                    </a:lnTo>
                    <a:lnTo>
                      <a:pt x="419" y="317"/>
                    </a:lnTo>
                    <a:lnTo>
                      <a:pt x="411" y="315"/>
                    </a:lnTo>
                    <a:lnTo>
                      <a:pt x="402" y="312"/>
                    </a:lnTo>
                    <a:lnTo>
                      <a:pt x="395" y="308"/>
                    </a:lnTo>
                    <a:lnTo>
                      <a:pt x="388" y="302"/>
                    </a:lnTo>
                    <a:lnTo>
                      <a:pt x="382" y="295"/>
                    </a:lnTo>
                    <a:lnTo>
                      <a:pt x="376" y="288"/>
                    </a:lnTo>
                    <a:lnTo>
                      <a:pt x="370" y="281"/>
                    </a:lnTo>
                    <a:lnTo>
                      <a:pt x="364" y="273"/>
                    </a:lnTo>
                    <a:lnTo>
                      <a:pt x="358" y="266"/>
                    </a:lnTo>
                    <a:lnTo>
                      <a:pt x="351" y="260"/>
                    </a:lnTo>
                    <a:lnTo>
                      <a:pt x="344" y="255"/>
                    </a:lnTo>
                    <a:lnTo>
                      <a:pt x="336" y="250"/>
                    </a:lnTo>
                    <a:lnTo>
                      <a:pt x="327" y="248"/>
                    </a:lnTo>
                    <a:lnTo>
                      <a:pt x="317" y="247"/>
                    </a:lnTo>
                    <a:lnTo>
                      <a:pt x="305" y="248"/>
                    </a:lnTo>
                    <a:lnTo>
                      <a:pt x="299" y="252"/>
                    </a:lnTo>
                    <a:lnTo>
                      <a:pt x="293" y="255"/>
                    </a:lnTo>
                    <a:lnTo>
                      <a:pt x="287" y="260"/>
                    </a:lnTo>
                    <a:lnTo>
                      <a:pt x="281" y="265"/>
                    </a:lnTo>
                    <a:lnTo>
                      <a:pt x="275" y="270"/>
                    </a:lnTo>
                    <a:lnTo>
                      <a:pt x="270" y="275"/>
                    </a:lnTo>
                    <a:lnTo>
                      <a:pt x="265" y="281"/>
                    </a:lnTo>
                    <a:lnTo>
                      <a:pt x="260" y="288"/>
                    </a:lnTo>
                    <a:lnTo>
                      <a:pt x="255" y="294"/>
                    </a:lnTo>
                    <a:lnTo>
                      <a:pt x="251" y="300"/>
                    </a:lnTo>
                    <a:lnTo>
                      <a:pt x="247" y="308"/>
                    </a:lnTo>
                    <a:lnTo>
                      <a:pt x="244" y="315"/>
                    </a:lnTo>
                    <a:lnTo>
                      <a:pt x="242" y="323"/>
                    </a:lnTo>
                    <a:lnTo>
                      <a:pt x="239" y="331"/>
                    </a:lnTo>
                    <a:lnTo>
                      <a:pt x="238" y="339"/>
                    </a:lnTo>
                    <a:lnTo>
                      <a:pt x="238" y="348"/>
                    </a:lnTo>
                    <a:lnTo>
                      <a:pt x="241" y="353"/>
                    </a:lnTo>
                    <a:lnTo>
                      <a:pt x="244" y="356"/>
                    </a:lnTo>
                    <a:lnTo>
                      <a:pt x="248" y="360"/>
                    </a:lnTo>
                    <a:lnTo>
                      <a:pt x="252" y="362"/>
                    </a:lnTo>
                    <a:lnTo>
                      <a:pt x="257" y="364"/>
                    </a:lnTo>
                    <a:lnTo>
                      <a:pt x="262" y="366"/>
                    </a:lnTo>
                    <a:lnTo>
                      <a:pt x="267" y="367"/>
                    </a:lnTo>
                    <a:lnTo>
                      <a:pt x="274" y="368"/>
                    </a:lnTo>
                    <a:lnTo>
                      <a:pt x="279" y="368"/>
                    </a:lnTo>
                    <a:lnTo>
                      <a:pt x="285" y="369"/>
                    </a:lnTo>
                    <a:lnTo>
                      <a:pt x="292" y="370"/>
                    </a:lnTo>
                    <a:lnTo>
                      <a:pt x="298" y="370"/>
                    </a:lnTo>
                    <a:lnTo>
                      <a:pt x="304" y="370"/>
                    </a:lnTo>
                    <a:lnTo>
                      <a:pt x="309" y="371"/>
                    </a:lnTo>
                    <a:lnTo>
                      <a:pt x="315" y="371"/>
                    </a:lnTo>
                    <a:lnTo>
                      <a:pt x="320" y="373"/>
                    </a:lnTo>
                    <a:lnTo>
                      <a:pt x="330" y="376"/>
                    </a:lnTo>
                    <a:lnTo>
                      <a:pt x="337" y="382"/>
                    </a:lnTo>
                    <a:lnTo>
                      <a:pt x="344" y="389"/>
                    </a:lnTo>
                    <a:lnTo>
                      <a:pt x="349" y="398"/>
                    </a:lnTo>
                    <a:lnTo>
                      <a:pt x="353" y="407"/>
                    </a:lnTo>
                    <a:lnTo>
                      <a:pt x="355" y="417"/>
                    </a:lnTo>
                    <a:lnTo>
                      <a:pt x="356" y="427"/>
                    </a:lnTo>
                    <a:lnTo>
                      <a:pt x="355" y="436"/>
                    </a:lnTo>
                    <a:lnTo>
                      <a:pt x="352" y="443"/>
                    </a:lnTo>
                    <a:lnTo>
                      <a:pt x="348" y="448"/>
                    </a:lnTo>
                    <a:lnTo>
                      <a:pt x="343" y="453"/>
                    </a:lnTo>
                    <a:lnTo>
                      <a:pt x="339" y="458"/>
                    </a:lnTo>
                    <a:lnTo>
                      <a:pt x="334" y="462"/>
                    </a:lnTo>
                    <a:lnTo>
                      <a:pt x="330" y="468"/>
                    </a:lnTo>
                    <a:lnTo>
                      <a:pt x="324" y="473"/>
                    </a:lnTo>
                    <a:lnTo>
                      <a:pt x="320" y="479"/>
                    </a:lnTo>
                    <a:lnTo>
                      <a:pt x="311" y="479"/>
                    </a:lnTo>
                    <a:lnTo>
                      <a:pt x="304" y="477"/>
                    </a:lnTo>
                    <a:lnTo>
                      <a:pt x="295" y="474"/>
                    </a:lnTo>
                    <a:lnTo>
                      <a:pt x="286" y="470"/>
                    </a:lnTo>
                    <a:lnTo>
                      <a:pt x="278" y="465"/>
                    </a:lnTo>
                    <a:lnTo>
                      <a:pt x="268" y="461"/>
                    </a:lnTo>
                    <a:lnTo>
                      <a:pt x="259" y="455"/>
                    </a:lnTo>
                    <a:lnTo>
                      <a:pt x="250" y="450"/>
                    </a:lnTo>
                    <a:lnTo>
                      <a:pt x="241" y="445"/>
                    </a:lnTo>
                    <a:lnTo>
                      <a:pt x="231" y="441"/>
                    </a:lnTo>
                    <a:lnTo>
                      <a:pt x="222" y="437"/>
                    </a:lnTo>
                    <a:lnTo>
                      <a:pt x="211" y="435"/>
                    </a:lnTo>
                    <a:lnTo>
                      <a:pt x="202" y="432"/>
                    </a:lnTo>
                    <a:lnTo>
                      <a:pt x="193" y="432"/>
                    </a:lnTo>
                    <a:lnTo>
                      <a:pt x="182" y="433"/>
                    </a:lnTo>
                    <a:lnTo>
                      <a:pt x="172" y="436"/>
                    </a:lnTo>
                    <a:lnTo>
                      <a:pt x="98" y="508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pl-PL" dirty="0"/>
              </a:p>
            </p:txBody>
          </p:sp>
          <p:sp>
            <p:nvSpPr>
              <p:cNvPr id="28" name="Dowolny kształt 15"/>
              <p:cNvSpPr>
                <a:spLocks/>
              </p:cNvSpPr>
              <p:nvPr/>
            </p:nvSpPr>
            <p:spPr bwMode="grayWhite">
              <a:xfrm>
                <a:off x="1132014" y="6086856"/>
                <a:ext cx="814388" cy="782638"/>
              </a:xfrm>
              <a:custGeom>
                <a:avLst/>
                <a:gdLst>
                  <a:gd name="T0" fmla="*/ 111 w 513"/>
                  <a:gd name="T1" fmla="*/ 481 h 493"/>
                  <a:gd name="T2" fmla="*/ 85 w 513"/>
                  <a:gd name="T3" fmla="*/ 463 h 493"/>
                  <a:gd name="T4" fmla="*/ 64 w 513"/>
                  <a:gd name="T5" fmla="*/ 433 h 493"/>
                  <a:gd name="T6" fmla="*/ 0 w 513"/>
                  <a:gd name="T7" fmla="*/ 275 h 493"/>
                  <a:gd name="T8" fmla="*/ 3 w 513"/>
                  <a:gd name="T9" fmla="*/ 259 h 493"/>
                  <a:gd name="T10" fmla="*/ 10 w 513"/>
                  <a:gd name="T11" fmla="*/ 240 h 493"/>
                  <a:gd name="T12" fmla="*/ 21 w 513"/>
                  <a:gd name="T13" fmla="*/ 222 h 493"/>
                  <a:gd name="T14" fmla="*/ 35 w 513"/>
                  <a:gd name="T15" fmla="*/ 205 h 493"/>
                  <a:gd name="T16" fmla="*/ 49 w 513"/>
                  <a:gd name="T17" fmla="*/ 193 h 493"/>
                  <a:gd name="T18" fmla="*/ 81 w 513"/>
                  <a:gd name="T19" fmla="*/ 193 h 493"/>
                  <a:gd name="T20" fmla="*/ 112 w 513"/>
                  <a:gd name="T21" fmla="*/ 205 h 493"/>
                  <a:gd name="T22" fmla="*/ 142 w 513"/>
                  <a:gd name="T23" fmla="*/ 220 h 493"/>
                  <a:gd name="T24" fmla="*/ 169 w 513"/>
                  <a:gd name="T25" fmla="*/ 226 h 493"/>
                  <a:gd name="T26" fmla="*/ 194 w 513"/>
                  <a:gd name="T27" fmla="*/ 211 h 493"/>
                  <a:gd name="T28" fmla="*/ 212 w 513"/>
                  <a:gd name="T29" fmla="*/ 183 h 493"/>
                  <a:gd name="T30" fmla="*/ 222 w 513"/>
                  <a:gd name="T31" fmla="*/ 156 h 493"/>
                  <a:gd name="T32" fmla="*/ 213 w 513"/>
                  <a:gd name="T33" fmla="*/ 128 h 493"/>
                  <a:gd name="T34" fmla="*/ 198 w 513"/>
                  <a:gd name="T35" fmla="*/ 115 h 493"/>
                  <a:gd name="T36" fmla="*/ 178 w 513"/>
                  <a:gd name="T37" fmla="*/ 105 h 493"/>
                  <a:gd name="T38" fmla="*/ 158 w 513"/>
                  <a:gd name="T39" fmla="*/ 95 h 493"/>
                  <a:gd name="T40" fmla="*/ 142 w 513"/>
                  <a:gd name="T41" fmla="*/ 81 h 493"/>
                  <a:gd name="T42" fmla="*/ 137 w 513"/>
                  <a:gd name="T43" fmla="*/ 60 h 493"/>
                  <a:gd name="T44" fmla="*/ 146 w 513"/>
                  <a:gd name="T45" fmla="*/ 38 h 493"/>
                  <a:gd name="T46" fmla="*/ 160 w 513"/>
                  <a:gd name="T47" fmla="*/ 20 h 493"/>
                  <a:gd name="T48" fmla="*/ 176 w 513"/>
                  <a:gd name="T49" fmla="*/ 0 h 493"/>
                  <a:gd name="T50" fmla="*/ 198 w 513"/>
                  <a:gd name="T51" fmla="*/ 15 h 493"/>
                  <a:gd name="T52" fmla="*/ 224 w 513"/>
                  <a:gd name="T53" fmla="*/ 26 h 493"/>
                  <a:gd name="T54" fmla="*/ 251 w 513"/>
                  <a:gd name="T55" fmla="*/ 34 h 493"/>
                  <a:gd name="T56" fmla="*/ 279 w 513"/>
                  <a:gd name="T57" fmla="*/ 38 h 493"/>
                  <a:gd name="T58" fmla="*/ 307 w 513"/>
                  <a:gd name="T59" fmla="*/ 37 h 493"/>
                  <a:gd name="T60" fmla="*/ 285 w 513"/>
                  <a:gd name="T61" fmla="*/ 123 h 493"/>
                  <a:gd name="T62" fmla="*/ 295 w 513"/>
                  <a:gd name="T63" fmla="*/ 131 h 493"/>
                  <a:gd name="T64" fmla="*/ 308 w 513"/>
                  <a:gd name="T65" fmla="*/ 140 h 493"/>
                  <a:gd name="T66" fmla="*/ 337 w 513"/>
                  <a:gd name="T67" fmla="*/ 134 h 493"/>
                  <a:gd name="T68" fmla="*/ 357 w 513"/>
                  <a:gd name="T69" fmla="*/ 101 h 493"/>
                  <a:gd name="T70" fmla="*/ 382 w 513"/>
                  <a:gd name="T71" fmla="*/ 69 h 493"/>
                  <a:gd name="T72" fmla="*/ 395 w 513"/>
                  <a:gd name="T73" fmla="*/ 94 h 493"/>
                  <a:gd name="T74" fmla="*/ 416 w 513"/>
                  <a:gd name="T75" fmla="*/ 117 h 493"/>
                  <a:gd name="T76" fmla="*/ 441 w 513"/>
                  <a:gd name="T77" fmla="*/ 137 h 493"/>
                  <a:gd name="T78" fmla="*/ 469 w 513"/>
                  <a:gd name="T79" fmla="*/ 154 h 493"/>
                  <a:gd name="T80" fmla="*/ 501 w 513"/>
                  <a:gd name="T81" fmla="*/ 170 h 493"/>
                  <a:gd name="T82" fmla="*/ 431 w 513"/>
                  <a:gd name="T83" fmla="*/ 287 h 493"/>
                  <a:gd name="T84" fmla="*/ 316 w 513"/>
                  <a:gd name="T85" fmla="*/ 222 h 493"/>
                  <a:gd name="T86" fmla="*/ 299 w 513"/>
                  <a:gd name="T87" fmla="*/ 240 h 493"/>
                  <a:gd name="T88" fmla="*/ 283 w 513"/>
                  <a:gd name="T89" fmla="*/ 261 h 493"/>
                  <a:gd name="T90" fmla="*/ 271 w 513"/>
                  <a:gd name="T91" fmla="*/ 284 h 493"/>
                  <a:gd name="T92" fmla="*/ 262 w 513"/>
                  <a:gd name="T93" fmla="*/ 308 h 493"/>
                  <a:gd name="T94" fmla="*/ 265 w 513"/>
                  <a:gd name="T95" fmla="*/ 334 h 493"/>
                  <a:gd name="T96" fmla="*/ 290 w 513"/>
                  <a:gd name="T97" fmla="*/ 351 h 493"/>
                  <a:gd name="T98" fmla="*/ 325 w 513"/>
                  <a:gd name="T99" fmla="*/ 356 h 493"/>
                  <a:gd name="T100" fmla="*/ 360 w 513"/>
                  <a:gd name="T101" fmla="*/ 359 h 493"/>
                  <a:gd name="T102" fmla="*/ 388 w 513"/>
                  <a:gd name="T103" fmla="*/ 370 h 493"/>
                  <a:gd name="T104" fmla="*/ 400 w 513"/>
                  <a:gd name="T105" fmla="*/ 401 h 493"/>
                  <a:gd name="T106" fmla="*/ 202 w 513"/>
                  <a:gd name="T107" fmla="*/ 404 h 493"/>
                  <a:gd name="T108" fmla="*/ 162 w 513"/>
                  <a:gd name="T109" fmla="*/ 479 h 493"/>
                  <a:gd name="T110" fmla="*/ 150 w 513"/>
                  <a:gd name="T111" fmla="*/ 484 h 493"/>
                  <a:gd name="T112" fmla="*/ 138 w 513"/>
                  <a:gd name="T113" fmla="*/ 492 h 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513" h="493">
                    <a:moveTo>
                      <a:pt x="130" y="492"/>
                    </a:moveTo>
                    <a:lnTo>
                      <a:pt x="120" y="486"/>
                    </a:lnTo>
                    <a:lnTo>
                      <a:pt x="111" y="481"/>
                    </a:lnTo>
                    <a:lnTo>
                      <a:pt x="101" y="475"/>
                    </a:lnTo>
                    <a:lnTo>
                      <a:pt x="93" y="469"/>
                    </a:lnTo>
                    <a:lnTo>
                      <a:pt x="85" y="463"/>
                    </a:lnTo>
                    <a:lnTo>
                      <a:pt x="78" y="454"/>
                    </a:lnTo>
                    <a:lnTo>
                      <a:pt x="71" y="444"/>
                    </a:lnTo>
                    <a:lnTo>
                      <a:pt x="64" y="433"/>
                    </a:lnTo>
                    <a:lnTo>
                      <a:pt x="111" y="353"/>
                    </a:lnTo>
                    <a:lnTo>
                      <a:pt x="0" y="280"/>
                    </a:lnTo>
                    <a:lnTo>
                      <a:pt x="0" y="275"/>
                    </a:lnTo>
                    <a:lnTo>
                      <a:pt x="0" y="270"/>
                    </a:lnTo>
                    <a:lnTo>
                      <a:pt x="1" y="264"/>
                    </a:lnTo>
                    <a:lnTo>
                      <a:pt x="3" y="259"/>
                    </a:lnTo>
                    <a:lnTo>
                      <a:pt x="5" y="252"/>
                    </a:lnTo>
                    <a:lnTo>
                      <a:pt x="7" y="246"/>
                    </a:lnTo>
                    <a:lnTo>
                      <a:pt x="10" y="240"/>
                    </a:lnTo>
                    <a:lnTo>
                      <a:pt x="13" y="234"/>
                    </a:lnTo>
                    <a:lnTo>
                      <a:pt x="17" y="227"/>
                    </a:lnTo>
                    <a:lnTo>
                      <a:pt x="21" y="222"/>
                    </a:lnTo>
                    <a:lnTo>
                      <a:pt x="26" y="216"/>
                    </a:lnTo>
                    <a:lnTo>
                      <a:pt x="30" y="211"/>
                    </a:lnTo>
                    <a:lnTo>
                      <a:pt x="35" y="205"/>
                    </a:lnTo>
                    <a:lnTo>
                      <a:pt x="40" y="201"/>
                    </a:lnTo>
                    <a:lnTo>
                      <a:pt x="44" y="196"/>
                    </a:lnTo>
                    <a:lnTo>
                      <a:pt x="49" y="193"/>
                    </a:lnTo>
                    <a:lnTo>
                      <a:pt x="60" y="191"/>
                    </a:lnTo>
                    <a:lnTo>
                      <a:pt x="70" y="191"/>
                    </a:lnTo>
                    <a:lnTo>
                      <a:pt x="81" y="193"/>
                    </a:lnTo>
                    <a:lnTo>
                      <a:pt x="92" y="196"/>
                    </a:lnTo>
                    <a:lnTo>
                      <a:pt x="102" y="201"/>
                    </a:lnTo>
                    <a:lnTo>
                      <a:pt x="112" y="205"/>
                    </a:lnTo>
                    <a:lnTo>
                      <a:pt x="122" y="211"/>
                    </a:lnTo>
                    <a:lnTo>
                      <a:pt x="132" y="216"/>
                    </a:lnTo>
                    <a:lnTo>
                      <a:pt x="142" y="220"/>
                    </a:lnTo>
                    <a:lnTo>
                      <a:pt x="150" y="223"/>
                    </a:lnTo>
                    <a:lnTo>
                      <a:pt x="160" y="226"/>
                    </a:lnTo>
                    <a:lnTo>
                      <a:pt x="169" y="226"/>
                    </a:lnTo>
                    <a:lnTo>
                      <a:pt x="178" y="223"/>
                    </a:lnTo>
                    <a:lnTo>
                      <a:pt x="186" y="219"/>
                    </a:lnTo>
                    <a:lnTo>
                      <a:pt x="194" y="211"/>
                    </a:lnTo>
                    <a:lnTo>
                      <a:pt x="202" y="200"/>
                    </a:lnTo>
                    <a:lnTo>
                      <a:pt x="207" y="192"/>
                    </a:lnTo>
                    <a:lnTo>
                      <a:pt x="212" y="183"/>
                    </a:lnTo>
                    <a:lnTo>
                      <a:pt x="216" y="174"/>
                    </a:lnTo>
                    <a:lnTo>
                      <a:pt x="219" y="165"/>
                    </a:lnTo>
                    <a:lnTo>
                      <a:pt x="222" y="156"/>
                    </a:lnTo>
                    <a:lnTo>
                      <a:pt x="222" y="146"/>
                    </a:lnTo>
                    <a:lnTo>
                      <a:pt x="219" y="138"/>
                    </a:lnTo>
                    <a:lnTo>
                      <a:pt x="213" y="128"/>
                    </a:lnTo>
                    <a:lnTo>
                      <a:pt x="210" y="123"/>
                    </a:lnTo>
                    <a:lnTo>
                      <a:pt x="204" y="119"/>
                    </a:lnTo>
                    <a:lnTo>
                      <a:pt x="198" y="115"/>
                    </a:lnTo>
                    <a:lnTo>
                      <a:pt x="192" y="112"/>
                    </a:lnTo>
                    <a:lnTo>
                      <a:pt x="186" y="109"/>
                    </a:lnTo>
                    <a:lnTo>
                      <a:pt x="178" y="105"/>
                    </a:lnTo>
                    <a:lnTo>
                      <a:pt x="171" y="102"/>
                    </a:lnTo>
                    <a:lnTo>
                      <a:pt x="165" y="98"/>
                    </a:lnTo>
                    <a:lnTo>
                      <a:pt x="158" y="95"/>
                    </a:lnTo>
                    <a:lnTo>
                      <a:pt x="152" y="91"/>
                    </a:lnTo>
                    <a:lnTo>
                      <a:pt x="146" y="86"/>
                    </a:lnTo>
                    <a:lnTo>
                      <a:pt x="142" y="81"/>
                    </a:lnTo>
                    <a:lnTo>
                      <a:pt x="139" y="74"/>
                    </a:lnTo>
                    <a:lnTo>
                      <a:pt x="137" y="68"/>
                    </a:lnTo>
                    <a:lnTo>
                      <a:pt x="137" y="60"/>
                    </a:lnTo>
                    <a:lnTo>
                      <a:pt x="138" y="51"/>
                    </a:lnTo>
                    <a:lnTo>
                      <a:pt x="142" y="44"/>
                    </a:lnTo>
                    <a:lnTo>
                      <a:pt x="146" y="38"/>
                    </a:lnTo>
                    <a:lnTo>
                      <a:pt x="150" y="32"/>
                    </a:lnTo>
                    <a:lnTo>
                      <a:pt x="155" y="26"/>
                    </a:lnTo>
                    <a:lnTo>
                      <a:pt x="160" y="20"/>
                    </a:lnTo>
                    <a:lnTo>
                      <a:pt x="165" y="14"/>
                    </a:lnTo>
                    <a:lnTo>
                      <a:pt x="170" y="8"/>
                    </a:lnTo>
                    <a:lnTo>
                      <a:pt x="176" y="0"/>
                    </a:lnTo>
                    <a:lnTo>
                      <a:pt x="183" y="5"/>
                    </a:lnTo>
                    <a:lnTo>
                      <a:pt x="191" y="10"/>
                    </a:lnTo>
                    <a:lnTo>
                      <a:pt x="198" y="15"/>
                    </a:lnTo>
                    <a:lnTo>
                      <a:pt x="207" y="19"/>
                    </a:lnTo>
                    <a:lnTo>
                      <a:pt x="215" y="23"/>
                    </a:lnTo>
                    <a:lnTo>
                      <a:pt x="224" y="26"/>
                    </a:lnTo>
                    <a:lnTo>
                      <a:pt x="233" y="29"/>
                    </a:lnTo>
                    <a:lnTo>
                      <a:pt x="242" y="32"/>
                    </a:lnTo>
                    <a:lnTo>
                      <a:pt x="251" y="34"/>
                    </a:lnTo>
                    <a:lnTo>
                      <a:pt x="261" y="36"/>
                    </a:lnTo>
                    <a:lnTo>
                      <a:pt x="270" y="37"/>
                    </a:lnTo>
                    <a:lnTo>
                      <a:pt x="279" y="38"/>
                    </a:lnTo>
                    <a:lnTo>
                      <a:pt x="288" y="38"/>
                    </a:lnTo>
                    <a:lnTo>
                      <a:pt x="298" y="38"/>
                    </a:lnTo>
                    <a:lnTo>
                      <a:pt x="307" y="37"/>
                    </a:lnTo>
                    <a:lnTo>
                      <a:pt x="316" y="36"/>
                    </a:lnTo>
                    <a:lnTo>
                      <a:pt x="282" y="120"/>
                    </a:lnTo>
                    <a:lnTo>
                      <a:pt x="285" y="123"/>
                    </a:lnTo>
                    <a:lnTo>
                      <a:pt x="288" y="126"/>
                    </a:lnTo>
                    <a:lnTo>
                      <a:pt x="291" y="129"/>
                    </a:lnTo>
                    <a:lnTo>
                      <a:pt x="295" y="131"/>
                    </a:lnTo>
                    <a:lnTo>
                      <a:pt x="298" y="134"/>
                    </a:lnTo>
                    <a:lnTo>
                      <a:pt x="303" y="137"/>
                    </a:lnTo>
                    <a:lnTo>
                      <a:pt x="308" y="140"/>
                    </a:lnTo>
                    <a:lnTo>
                      <a:pt x="313" y="142"/>
                    </a:lnTo>
                    <a:lnTo>
                      <a:pt x="327" y="140"/>
                    </a:lnTo>
                    <a:lnTo>
                      <a:pt x="337" y="134"/>
                    </a:lnTo>
                    <a:lnTo>
                      <a:pt x="345" y="125"/>
                    </a:lnTo>
                    <a:lnTo>
                      <a:pt x="352" y="113"/>
                    </a:lnTo>
                    <a:lnTo>
                      <a:pt x="357" y="101"/>
                    </a:lnTo>
                    <a:lnTo>
                      <a:pt x="363" y="89"/>
                    </a:lnTo>
                    <a:lnTo>
                      <a:pt x="372" y="78"/>
                    </a:lnTo>
                    <a:lnTo>
                      <a:pt x="382" y="69"/>
                    </a:lnTo>
                    <a:lnTo>
                      <a:pt x="385" y="77"/>
                    </a:lnTo>
                    <a:lnTo>
                      <a:pt x="390" y="86"/>
                    </a:lnTo>
                    <a:lnTo>
                      <a:pt x="395" y="94"/>
                    </a:lnTo>
                    <a:lnTo>
                      <a:pt x="402" y="101"/>
                    </a:lnTo>
                    <a:lnTo>
                      <a:pt x="409" y="109"/>
                    </a:lnTo>
                    <a:lnTo>
                      <a:pt x="416" y="117"/>
                    </a:lnTo>
                    <a:lnTo>
                      <a:pt x="424" y="123"/>
                    </a:lnTo>
                    <a:lnTo>
                      <a:pt x="432" y="130"/>
                    </a:lnTo>
                    <a:lnTo>
                      <a:pt x="441" y="137"/>
                    </a:lnTo>
                    <a:lnTo>
                      <a:pt x="450" y="143"/>
                    </a:lnTo>
                    <a:lnTo>
                      <a:pt x="459" y="149"/>
                    </a:lnTo>
                    <a:lnTo>
                      <a:pt x="469" y="154"/>
                    </a:lnTo>
                    <a:lnTo>
                      <a:pt x="480" y="159"/>
                    </a:lnTo>
                    <a:lnTo>
                      <a:pt x="490" y="165"/>
                    </a:lnTo>
                    <a:lnTo>
                      <a:pt x="501" y="170"/>
                    </a:lnTo>
                    <a:lnTo>
                      <a:pt x="512" y="174"/>
                    </a:lnTo>
                    <a:lnTo>
                      <a:pt x="447" y="287"/>
                    </a:lnTo>
                    <a:lnTo>
                      <a:pt x="431" y="287"/>
                    </a:lnTo>
                    <a:lnTo>
                      <a:pt x="328" y="211"/>
                    </a:lnTo>
                    <a:lnTo>
                      <a:pt x="322" y="216"/>
                    </a:lnTo>
                    <a:lnTo>
                      <a:pt x="316" y="222"/>
                    </a:lnTo>
                    <a:lnTo>
                      <a:pt x="311" y="227"/>
                    </a:lnTo>
                    <a:lnTo>
                      <a:pt x="305" y="234"/>
                    </a:lnTo>
                    <a:lnTo>
                      <a:pt x="299" y="240"/>
                    </a:lnTo>
                    <a:lnTo>
                      <a:pt x="293" y="247"/>
                    </a:lnTo>
                    <a:lnTo>
                      <a:pt x="288" y="253"/>
                    </a:lnTo>
                    <a:lnTo>
                      <a:pt x="283" y="261"/>
                    </a:lnTo>
                    <a:lnTo>
                      <a:pt x="279" y="268"/>
                    </a:lnTo>
                    <a:lnTo>
                      <a:pt x="275" y="276"/>
                    </a:lnTo>
                    <a:lnTo>
                      <a:pt x="271" y="284"/>
                    </a:lnTo>
                    <a:lnTo>
                      <a:pt x="267" y="292"/>
                    </a:lnTo>
                    <a:lnTo>
                      <a:pt x="265" y="300"/>
                    </a:lnTo>
                    <a:lnTo>
                      <a:pt x="262" y="308"/>
                    </a:lnTo>
                    <a:lnTo>
                      <a:pt x="261" y="316"/>
                    </a:lnTo>
                    <a:lnTo>
                      <a:pt x="259" y="324"/>
                    </a:lnTo>
                    <a:lnTo>
                      <a:pt x="265" y="334"/>
                    </a:lnTo>
                    <a:lnTo>
                      <a:pt x="272" y="342"/>
                    </a:lnTo>
                    <a:lnTo>
                      <a:pt x="281" y="347"/>
                    </a:lnTo>
                    <a:lnTo>
                      <a:pt x="290" y="351"/>
                    </a:lnTo>
                    <a:lnTo>
                      <a:pt x="302" y="353"/>
                    </a:lnTo>
                    <a:lnTo>
                      <a:pt x="313" y="355"/>
                    </a:lnTo>
                    <a:lnTo>
                      <a:pt x="325" y="356"/>
                    </a:lnTo>
                    <a:lnTo>
                      <a:pt x="337" y="357"/>
                    </a:lnTo>
                    <a:lnTo>
                      <a:pt x="348" y="357"/>
                    </a:lnTo>
                    <a:lnTo>
                      <a:pt x="360" y="359"/>
                    </a:lnTo>
                    <a:lnTo>
                      <a:pt x="370" y="361"/>
                    </a:lnTo>
                    <a:lnTo>
                      <a:pt x="380" y="365"/>
                    </a:lnTo>
                    <a:lnTo>
                      <a:pt x="388" y="370"/>
                    </a:lnTo>
                    <a:lnTo>
                      <a:pt x="394" y="378"/>
                    </a:lnTo>
                    <a:lnTo>
                      <a:pt x="399" y="387"/>
                    </a:lnTo>
                    <a:lnTo>
                      <a:pt x="400" y="401"/>
                    </a:lnTo>
                    <a:lnTo>
                      <a:pt x="347" y="480"/>
                    </a:lnTo>
                    <a:lnTo>
                      <a:pt x="225" y="398"/>
                    </a:lnTo>
                    <a:lnTo>
                      <a:pt x="202" y="404"/>
                    </a:lnTo>
                    <a:lnTo>
                      <a:pt x="168" y="477"/>
                    </a:lnTo>
                    <a:lnTo>
                      <a:pt x="165" y="478"/>
                    </a:lnTo>
                    <a:lnTo>
                      <a:pt x="162" y="479"/>
                    </a:lnTo>
                    <a:lnTo>
                      <a:pt x="158" y="481"/>
                    </a:lnTo>
                    <a:lnTo>
                      <a:pt x="154" y="483"/>
                    </a:lnTo>
                    <a:lnTo>
                      <a:pt x="150" y="484"/>
                    </a:lnTo>
                    <a:lnTo>
                      <a:pt x="146" y="487"/>
                    </a:lnTo>
                    <a:lnTo>
                      <a:pt x="142" y="489"/>
                    </a:lnTo>
                    <a:lnTo>
                      <a:pt x="138" y="492"/>
                    </a:lnTo>
                    <a:lnTo>
                      <a:pt x="130" y="492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pl-PL" dirty="0"/>
              </a:p>
            </p:txBody>
          </p:sp>
          <p:sp>
            <p:nvSpPr>
              <p:cNvPr id="29" name="Dowolny kształt 16"/>
              <p:cNvSpPr>
                <a:spLocks/>
              </p:cNvSpPr>
              <p:nvPr/>
            </p:nvSpPr>
            <p:spPr bwMode="grayWhite">
              <a:xfrm>
                <a:off x="8064" y="5947156"/>
                <a:ext cx="534988" cy="563563"/>
              </a:xfrm>
              <a:custGeom>
                <a:avLst/>
                <a:gdLst>
                  <a:gd name="T0" fmla="*/ 315 w 337"/>
                  <a:gd name="T1" fmla="*/ 160 h 355"/>
                  <a:gd name="T2" fmla="*/ 280 w 337"/>
                  <a:gd name="T3" fmla="*/ 168 h 355"/>
                  <a:gd name="T4" fmla="*/ 247 w 337"/>
                  <a:gd name="T5" fmla="*/ 179 h 355"/>
                  <a:gd name="T6" fmla="*/ 232 w 337"/>
                  <a:gd name="T7" fmla="*/ 209 h 355"/>
                  <a:gd name="T8" fmla="*/ 240 w 337"/>
                  <a:gd name="T9" fmla="*/ 243 h 355"/>
                  <a:gd name="T10" fmla="*/ 243 w 337"/>
                  <a:gd name="T11" fmla="*/ 275 h 355"/>
                  <a:gd name="T12" fmla="*/ 227 w 337"/>
                  <a:gd name="T13" fmla="*/ 291 h 355"/>
                  <a:gd name="T14" fmla="*/ 202 w 337"/>
                  <a:gd name="T15" fmla="*/ 300 h 355"/>
                  <a:gd name="T16" fmla="*/ 175 w 337"/>
                  <a:gd name="T17" fmla="*/ 303 h 355"/>
                  <a:gd name="T18" fmla="*/ 149 w 337"/>
                  <a:gd name="T19" fmla="*/ 303 h 355"/>
                  <a:gd name="T20" fmla="*/ 142 w 337"/>
                  <a:gd name="T21" fmla="*/ 276 h 355"/>
                  <a:gd name="T22" fmla="*/ 149 w 337"/>
                  <a:gd name="T23" fmla="*/ 243 h 355"/>
                  <a:gd name="T24" fmla="*/ 139 w 337"/>
                  <a:gd name="T25" fmla="*/ 220 h 355"/>
                  <a:gd name="T26" fmla="*/ 121 w 337"/>
                  <a:gd name="T27" fmla="*/ 210 h 355"/>
                  <a:gd name="T28" fmla="*/ 99 w 337"/>
                  <a:gd name="T29" fmla="*/ 206 h 355"/>
                  <a:gd name="T30" fmla="*/ 75 w 337"/>
                  <a:gd name="T31" fmla="*/ 207 h 355"/>
                  <a:gd name="T32" fmla="*/ 51 w 337"/>
                  <a:gd name="T33" fmla="*/ 216 h 355"/>
                  <a:gd name="T34" fmla="*/ 34 w 337"/>
                  <a:gd name="T35" fmla="*/ 234 h 355"/>
                  <a:gd name="T36" fmla="*/ 32 w 337"/>
                  <a:gd name="T37" fmla="*/ 260 h 355"/>
                  <a:gd name="T38" fmla="*/ 43 w 337"/>
                  <a:gd name="T39" fmla="*/ 284 h 355"/>
                  <a:gd name="T40" fmla="*/ 50 w 337"/>
                  <a:gd name="T41" fmla="*/ 309 h 355"/>
                  <a:gd name="T42" fmla="*/ 41 w 337"/>
                  <a:gd name="T43" fmla="*/ 333 h 355"/>
                  <a:gd name="T44" fmla="*/ 25 w 337"/>
                  <a:gd name="T45" fmla="*/ 345 h 355"/>
                  <a:gd name="T46" fmla="*/ 7 w 337"/>
                  <a:gd name="T47" fmla="*/ 353 h 355"/>
                  <a:gd name="T48" fmla="*/ 14 w 337"/>
                  <a:gd name="T49" fmla="*/ 34 h 355"/>
                  <a:gd name="T50" fmla="*/ 16 w 337"/>
                  <a:gd name="T51" fmla="*/ 51 h 355"/>
                  <a:gd name="T52" fmla="*/ 13 w 337"/>
                  <a:gd name="T53" fmla="*/ 68 h 355"/>
                  <a:gd name="T54" fmla="*/ 9 w 337"/>
                  <a:gd name="T55" fmla="*/ 87 h 355"/>
                  <a:gd name="T56" fmla="*/ 12 w 337"/>
                  <a:gd name="T57" fmla="*/ 107 h 355"/>
                  <a:gd name="T58" fmla="*/ 33 w 337"/>
                  <a:gd name="T59" fmla="*/ 126 h 355"/>
                  <a:gd name="T60" fmla="*/ 61 w 337"/>
                  <a:gd name="T61" fmla="*/ 127 h 355"/>
                  <a:gd name="T62" fmla="*/ 81 w 337"/>
                  <a:gd name="T63" fmla="*/ 124 h 355"/>
                  <a:gd name="T64" fmla="*/ 103 w 337"/>
                  <a:gd name="T65" fmla="*/ 121 h 355"/>
                  <a:gd name="T66" fmla="*/ 122 w 337"/>
                  <a:gd name="T67" fmla="*/ 110 h 355"/>
                  <a:gd name="T68" fmla="*/ 135 w 337"/>
                  <a:gd name="T69" fmla="*/ 91 h 355"/>
                  <a:gd name="T70" fmla="*/ 134 w 337"/>
                  <a:gd name="T71" fmla="*/ 71 h 355"/>
                  <a:gd name="T72" fmla="*/ 126 w 337"/>
                  <a:gd name="T73" fmla="*/ 52 h 355"/>
                  <a:gd name="T74" fmla="*/ 118 w 337"/>
                  <a:gd name="T75" fmla="*/ 33 h 355"/>
                  <a:gd name="T76" fmla="*/ 122 w 337"/>
                  <a:gd name="T77" fmla="*/ 13 h 355"/>
                  <a:gd name="T78" fmla="*/ 140 w 337"/>
                  <a:gd name="T79" fmla="*/ 6 h 355"/>
                  <a:gd name="T80" fmla="*/ 163 w 337"/>
                  <a:gd name="T81" fmla="*/ 1 h 355"/>
                  <a:gd name="T82" fmla="*/ 186 w 337"/>
                  <a:gd name="T83" fmla="*/ 1 h 355"/>
                  <a:gd name="T84" fmla="*/ 202 w 337"/>
                  <a:gd name="T85" fmla="*/ 8 h 355"/>
                  <a:gd name="T86" fmla="*/ 207 w 337"/>
                  <a:gd name="T87" fmla="*/ 41 h 355"/>
                  <a:gd name="T88" fmla="*/ 219 w 337"/>
                  <a:gd name="T89" fmla="*/ 68 h 355"/>
                  <a:gd name="T90" fmla="*/ 241 w 337"/>
                  <a:gd name="T91" fmla="*/ 82 h 355"/>
                  <a:gd name="T92" fmla="*/ 267 w 337"/>
                  <a:gd name="T93" fmla="*/ 78 h 355"/>
                  <a:gd name="T94" fmla="*/ 292 w 337"/>
                  <a:gd name="T95" fmla="*/ 64 h 355"/>
                  <a:gd name="T96" fmla="*/ 316 w 337"/>
                  <a:gd name="T97" fmla="*/ 67 h 355"/>
                  <a:gd name="T98" fmla="*/ 323 w 337"/>
                  <a:gd name="T99" fmla="*/ 85 h 355"/>
                  <a:gd name="T100" fmla="*/ 329 w 337"/>
                  <a:gd name="T101" fmla="*/ 105 h 355"/>
                  <a:gd name="T102" fmla="*/ 334 w 337"/>
                  <a:gd name="T103" fmla="*/ 126 h 355"/>
                  <a:gd name="T104" fmla="*/ 335 w 337"/>
                  <a:gd name="T105" fmla="*/ 147 h 3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337" h="355">
                    <a:moveTo>
                      <a:pt x="335" y="147"/>
                    </a:moveTo>
                    <a:lnTo>
                      <a:pt x="329" y="153"/>
                    </a:lnTo>
                    <a:lnTo>
                      <a:pt x="323" y="158"/>
                    </a:lnTo>
                    <a:lnTo>
                      <a:pt x="315" y="160"/>
                    </a:lnTo>
                    <a:lnTo>
                      <a:pt x="306" y="163"/>
                    </a:lnTo>
                    <a:lnTo>
                      <a:pt x="297" y="165"/>
                    </a:lnTo>
                    <a:lnTo>
                      <a:pt x="288" y="167"/>
                    </a:lnTo>
                    <a:lnTo>
                      <a:pt x="280" y="168"/>
                    </a:lnTo>
                    <a:lnTo>
                      <a:pt x="270" y="170"/>
                    </a:lnTo>
                    <a:lnTo>
                      <a:pt x="261" y="172"/>
                    </a:lnTo>
                    <a:lnTo>
                      <a:pt x="254" y="175"/>
                    </a:lnTo>
                    <a:lnTo>
                      <a:pt x="247" y="179"/>
                    </a:lnTo>
                    <a:lnTo>
                      <a:pt x="242" y="183"/>
                    </a:lnTo>
                    <a:lnTo>
                      <a:pt x="237" y="191"/>
                    </a:lnTo>
                    <a:lnTo>
                      <a:pt x="233" y="199"/>
                    </a:lnTo>
                    <a:lnTo>
                      <a:pt x="232" y="209"/>
                    </a:lnTo>
                    <a:lnTo>
                      <a:pt x="233" y="222"/>
                    </a:lnTo>
                    <a:lnTo>
                      <a:pt x="236" y="229"/>
                    </a:lnTo>
                    <a:lnTo>
                      <a:pt x="239" y="237"/>
                    </a:lnTo>
                    <a:lnTo>
                      <a:pt x="240" y="243"/>
                    </a:lnTo>
                    <a:lnTo>
                      <a:pt x="242" y="252"/>
                    </a:lnTo>
                    <a:lnTo>
                      <a:pt x="242" y="259"/>
                    </a:lnTo>
                    <a:lnTo>
                      <a:pt x="243" y="266"/>
                    </a:lnTo>
                    <a:lnTo>
                      <a:pt x="243" y="275"/>
                    </a:lnTo>
                    <a:lnTo>
                      <a:pt x="243" y="283"/>
                    </a:lnTo>
                    <a:lnTo>
                      <a:pt x="237" y="286"/>
                    </a:lnTo>
                    <a:lnTo>
                      <a:pt x="232" y="289"/>
                    </a:lnTo>
                    <a:lnTo>
                      <a:pt x="227" y="291"/>
                    </a:lnTo>
                    <a:lnTo>
                      <a:pt x="221" y="293"/>
                    </a:lnTo>
                    <a:lnTo>
                      <a:pt x="216" y="294"/>
                    </a:lnTo>
                    <a:lnTo>
                      <a:pt x="209" y="297"/>
                    </a:lnTo>
                    <a:lnTo>
                      <a:pt x="202" y="300"/>
                    </a:lnTo>
                    <a:lnTo>
                      <a:pt x="195" y="300"/>
                    </a:lnTo>
                    <a:lnTo>
                      <a:pt x="189" y="302"/>
                    </a:lnTo>
                    <a:lnTo>
                      <a:pt x="182" y="303"/>
                    </a:lnTo>
                    <a:lnTo>
                      <a:pt x="175" y="303"/>
                    </a:lnTo>
                    <a:lnTo>
                      <a:pt x="169" y="303"/>
                    </a:lnTo>
                    <a:lnTo>
                      <a:pt x="162" y="303"/>
                    </a:lnTo>
                    <a:lnTo>
                      <a:pt x="155" y="303"/>
                    </a:lnTo>
                    <a:lnTo>
                      <a:pt x="149" y="303"/>
                    </a:lnTo>
                    <a:lnTo>
                      <a:pt x="143" y="299"/>
                    </a:lnTo>
                    <a:lnTo>
                      <a:pt x="140" y="293"/>
                    </a:lnTo>
                    <a:lnTo>
                      <a:pt x="140" y="285"/>
                    </a:lnTo>
                    <a:lnTo>
                      <a:pt x="142" y="276"/>
                    </a:lnTo>
                    <a:lnTo>
                      <a:pt x="144" y="268"/>
                    </a:lnTo>
                    <a:lnTo>
                      <a:pt x="147" y="260"/>
                    </a:lnTo>
                    <a:lnTo>
                      <a:pt x="149" y="252"/>
                    </a:lnTo>
                    <a:lnTo>
                      <a:pt x="149" y="243"/>
                    </a:lnTo>
                    <a:lnTo>
                      <a:pt x="149" y="235"/>
                    </a:lnTo>
                    <a:lnTo>
                      <a:pt x="146" y="229"/>
                    </a:lnTo>
                    <a:lnTo>
                      <a:pt x="143" y="224"/>
                    </a:lnTo>
                    <a:lnTo>
                      <a:pt x="139" y="220"/>
                    </a:lnTo>
                    <a:lnTo>
                      <a:pt x="136" y="217"/>
                    </a:lnTo>
                    <a:lnTo>
                      <a:pt x="130" y="214"/>
                    </a:lnTo>
                    <a:lnTo>
                      <a:pt x="126" y="211"/>
                    </a:lnTo>
                    <a:lnTo>
                      <a:pt x="121" y="210"/>
                    </a:lnTo>
                    <a:lnTo>
                      <a:pt x="116" y="209"/>
                    </a:lnTo>
                    <a:lnTo>
                      <a:pt x="110" y="208"/>
                    </a:lnTo>
                    <a:lnTo>
                      <a:pt x="105" y="208"/>
                    </a:lnTo>
                    <a:lnTo>
                      <a:pt x="99" y="206"/>
                    </a:lnTo>
                    <a:lnTo>
                      <a:pt x="93" y="206"/>
                    </a:lnTo>
                    <a:lnTo>
                      <a:pt x="87" y="207"/>
                    </a:lnTo>
                    <a:lnTo>
                      <a:pt x="81" y="206"/>
                    </a:lnTo>
                    <a:lnTo>
                      <a:pt x="75" y="207"/>
                    </a:lnTo>
                    <a:lnTo>
                      <a:pt x="70" y="207"/>
                    </a:lnTo>
                    <a:lnTo>
                      <a:pt x="62" y="209"/>
                    </a:lnTo>
                    <a:lnTo>
                      <a:pt x="56" y="212"/>
                    </a:lnTo>
                    <a:lnTo>
                      <a:pt x="51" y="216"/>
                    </a:lnTo>
                    <a:lnTo>
                      <a:pt x="46" y="219"/>
                    </a:lnTo>
                    <a:lnTo>
                      <a:pt x="41" y="224"/>
                    </a:lnTo>
                    <a:lnTo>
                      <a:pt x="37" y="229"/>
                    </a:lnTo>
                    <a:lnTo>
                      <a:pt x="34" y="234"/>
                    </a:lnTo>
                    <a:lnTo>
                      <a:pt x="29" y="241"/>
                    </a:lnTo>
                    <a:lnTo>
                      <a:pt x="30" y="248"/>
                    </a:lnTo>
                    <a:lnTo>
                      <a:pt x="31" y="253"/>
                    </a:lnTo>
                    <a:lnTo>
                      <a:pt x="32" y="260"/>
                    </a:lnTo>
                    <a:lnTo>
                      <a:pt x="35" y="266"/>
                    </a:lnTo>
                    <a:lnTo>
                      <a:pt x="37" y="272"/>
                    </a:lnTo>
                    <a:lnTo>
                      <a:pt x="42" y="279"/>
                    </a:lnTo>
                    <a:lnTo>
                      <a:pt x="43" y="284"/>
                    </a:lnTo>
                    <a:lnTo>
                      <a:pt x="45" y="289"/>
                    </a:lnTo>
                    <a:lnTo>
                      <a:pt x="49" y="296"/>
                    </a:lnTo>
                    <a:lnTo>
                      <a:pt x="50" y="303"/>
                    </a:lnTo>
                    <a:lnTo>
                      <a:pt x="50" y="309"/>
                    </a:lnTo>
                    <a:lnTo>
                      <a:pt x="50" y="316"/>
                    </a:lnTo>
                    <a:lnTo>
                      <a:pt x="49" y="321"/>
                    </a:lnTo>
                    <a:lnTo>
                      <a:pt x="47" y="326"/>
                    </a:lnTo>
                    <a:lnTo>
                      <a:pt x="41" y="333"/>
                    </a:lnTo>
                    <a:lnTo>
                      <a:pt x="35" y="339"/>
                    </a:lnTo>
                    <a:lnTo>
                      <a:pt x="32" y="341"/>
                    </a:lnTo>
                    <a:lnTo>
                      <a:pt x="30" y="343"/>
                    </a:lnTo>
                    <a:lnTo>
                      <a:pt x="25" y="345"/>
                    </a:lnTo>
                    <a:lnTo>
                      <a:pt x="21" y="348"/>
                    </a:lnTo>
                    <a:lnTo>
                      <a:pt x="17" y="349"/>
                    </a:lnTo>
                    <a:lnTo>
                      <a:pt x="12" y="350"/>
                    </a:lnTo>
                    <a:lnTo>
                      <a:pt x="7" y="353"/>
                    </a:lnTo>
                    <a:lnTo>
                      <a:pt x="0" y="354"/>
                    </a:lnTo>
                    <a:lnTo>
                      <a:pt x="0" y="19"/>
                    </a:lnTo>
                    <a:lnTo>
                      <a:pt x="12" y="31"/>
                    </a:lnTo>
                    <a:lnTo>
                      <a:pt x="14" y="34"/>
                    </a:lnTo>
                    <a:lnTo>
                      <a:pt x="16" y="39"/>
                    </a:lnTo>
                    <a:lnTo>
                      <a:pt x="18" y="43"/>
                    </a:lnTo>
                    <a:lnTo>
                      <a:pt x="17" y="47"/>
                    </a:lnTo>
                    <a:lnTo>
                      <a:pt x="16" y="51"/>
                    </a:lnTo>
                    <a:lnTo>
                      <a:pt x="16" y="56"/>
                    </a:lnTo>
                    <a:lnTo>
                      <a:pt x="16" y="60"/>
                    </a:lnTo>
                    <a:lnTo>
                      <a:pt x="14" y="64"/>
                    </a:lnTo>
                    <a:lnTo>
                      <a:pt x="13" y="68"/>
                    </a:lnTo>
                    <a:lnTo>
                      <a:pt x="12" y="73"/>
                    </a:lnTo>
                    <a:lnTo>
                      <a:pt x="11" y="78"/>
                    </a:lnTo>
                    <a:lnTo>
                      <a:pt x="10" y="82"/>
                    </a:lnTo>
                    <a:lnTo>
                      <a:pt x="9" y="87"/>
                    </a:lnTo>
                    <a:lnTo>
                      <a:pt x="9" y="92"/>
                    </a:lnTo>
                    <a:lnTo>
                      <a:pt x="8" y="97"/>
                    </a:lnTo>
                    <a:lnTo>
                      <a:pt x="9" y="102"/>
                    </a:lnTo>
                    <a:lnTo>
                      <a:pt x="12" y="107"/>
                    </a:lnTo>
                    <a:lnTo>
                      <a:pt x="16" y="112"/>
                    </a:lnTo>
                    <a:lnTo>
                      <a:pt x="19" y="118"/>
                    </a:lnTo>
                    <a:lnTo>
                      <a:pt x="27" y="122"/>
                    </a:lnTo>
                    <a:lnTo>
                      <a:pt x="33" y="126"/>
                    </a:lnTo>
                    <a:lnTo>
                      <a:pt x="40" y="128"/>
                    </a:lnTo>
                    <a:lnTo>
                      <a:pt x="48" y="128"/>
                    </a:lnTo>
                    <a:lnTo>
                      <a:pt x="56" y="129"/>
                    </a:lnTo>
                    <a:lnTo>
                      <a:pt x="61" y="127"/>
                    </a:lnTo>
                    <a:lnTo>
                      <a:pt x="65" y="127"/>
                    </a:lnTo>
                    <a:lnTo>
                      <a:pt x="70" y="126"/>
                    </a:lnTo>
                    <a:lnTo>
                      <a:pt x="76" y="126"/>
                    </a:lnTo>
                    <a:lnTo>
                      <a:pt x="81" y="124"/>
                    </a:lnTo>
                    <a:lnTo>
                      <a:pt x="87" y="124"/>
                    </a:lnTo>
                    <a:lnTo>
                      <a:pt x="92" y="123"/>
                    </a:lnTo>
                    <a:lnTo>
                      <a:pt x="98" y="121"/>
                    </a:lnTo>
                    <a:lnTo>
                      <a:pt x="103" y="121"/>
                    </a:lnTo>
                    <a:lnTo>
                      <a:pt x="107" y="119"/>
                    </a:lnTo>
                    <a:lnTo>
                      <a:pt x="112" y="116"/>
                    </a:lnTo>
                    <a:lnTo>
                      <a:pt x="117" y="114"/>
                    </a:lnTo>
                    <a:lnTo>
                      <a:pt x="122" y="110"/>
                    </a:lnTo>
                    <a:lnTo>
                      <a:pt x="125" y="106"/>
                    </a:lnTo>
                    <a:lnTo>
                      <a:pt x="128" y="101"/>
                    </a:lnTo>
                    <a:lnTo>
                      <a:pt x="131" y="96"/>
                    </a:lnTo>
                    <a:lnTo>
                      <a:pt x="135" y="91"/>
                    </a:lnTo>
                    <a:lnTo>
                      <a:pt x="136" y="85"/>
                    </a:lnTo>
                    <a:lnTo>
                      <a:pt x="136" y="81"/>
                    </a:lnTo>
                    <a:lnTo>
                      <a:pt x="136" y="76"/>
                    </a:lnTo>
                    <a:lnTo>
                      <a:pt x="134" y="71"/>
                    </a:lnTo>
                    <a:lnTo>
                      <a:pt x="133" y="67"/>
                    </a:lnTo>
                    <a:lnTo>
                      <a:pt x="131" y="62"/>
                    </a:lnTo>
                    <a:lnTo>
                      <a:pt x="128" y="56"/>
                    </a:lnTo>
                    <a:lnTo>
                      <a:pt x="126" y="52"/>
                    </a:lnTo>
                    <a:lnTo>
                      <a:pt x="124" y="47"/>
                    </a:lnTo>
                    <a:lnTo>
                      <a:pt x="122" y="43"/>
                    </a:lnTo>
                    <a:lnTo>
                      <a:pt x="119" y="38"/>
                    </a:lnTo>
                    <a:lnTo>
                      <a:pt x="118" y="33"/>
                    </a:lnTo>
                    <a:lnTo>
                      <a:pt x="118" y="28"/>
                    </a:lnTo>
                    <a:lnTo>
                      <a:pt x="118" y="22"/>
                    </a:lnTo>
                    <a:lnTo>
                      <a:pt x="118" y="18"/>
                    </a:lnTo>
                    <a:lnTo>
                      <a:pt x="122" y="13"/>
                    </a:lnTo>
                    <a:lnTo>
                      <a:pt x="127" y="11"/>
                    </a:lnTo>
                    <a:lnTo>
                      <a:pt x="130" y="9"/>
                    </a:lnTo>
                    <a:lnTo>
                      <a:pt x="136" y="8"/>
                    </a:lnTo>
                    <a:lnTo>
                      <a:pt x="140" y="6"/>
                    </a:lnTo>
                    <a:lnTo>
                      <a:pt x="145" y="4"/>
                    </a:lnTo>
                    <a:lnTo>
                      <a:pt x="151" y="3"/>
                    </a:lnTo>
                    <a:lnTo>
                      <a:pt x="156" y="4"/>
                    </a:lnTo>
                    <a:lnTo>
                      <a:pt x="163" y="1"/>
                    </a:lnTo>
                    <a:lnTo>
                      <a:pt x="169" y="2"/>
                    </a:lnTo>
                    <a:lnTo>
                      <a:pt x="174" y="1"/>
                    </a:lnTo>
                    <a:lnTo>
                      <a:pt x="180" y="2"/>
                    </a:lnTo>
                    <a:lnTo>
                      <a:pt x="186" y="1"/>
                    </a:lnTo>
                    <a:lnTo>
                      <a:pt x="192" y="0"/>
                    </a:lnTo>
                    <a:lnTo>
                      <a:pt x="198" y="0"/>
                    </a:lnTo>
                    <a:lnTo>
                      <a:pt x="203" y="0"/>
                    </a:lnTo>
                    <a:lnTo>
                      <a:pt x="202" y="8"/>
                    </a:lnTo>
                    <a:lnTo>
                      <a:pt x="203" y="15"/>
                    </a:lnTo>
                    <a:lnTo>
                      <a:pt x="204" y="24"/>
                    </a:lnTo>
                    <a:lnTo>
                      <a:pt x="205" y="33"/>
                    </a:lnTo>
                    <a:lnTo>
                      <a:pt x="207" y="41"/>
                    </a:lnTo>
                    <a:lnTo>
                      <a:pt x="211" y="49"/>
                    </a:lnTo>
                    <a:lnTo>
                      <a:pt x="212" y="57"/>
                    </a:lnTo>
                    <a:lnTo>
                      <a:pt x="217" y="65"/>
                    </a:lnTo>
                    <a:lnTo>
                      <a:pt x="219" y="68"/>
                    </a:lnTo>
                    <a:lnTo>
                      <a:pt x="224" y="72"/>
                    </a:lnTo>
                    <a:lnTo>
                      <a:pt x="228" y="76"/>
                    </a:lnTo>
                    <a:lnTo>
                      <a:pt x="234" y="79"/>
                    </a:lnTo>
                    <a:lnTo>
                      <a:pt x="241" y="82"/>
                    </a:lnTo>
                    <a:lnTo>
                      <a:pt x="248" y="82"/>
                    </a:lnTo>
                    <a:lnTo>
                      <a:pt x="254" y="83"/>
                    </a:lnTo>
                    <a:lnTo>
                      <a:pt x="261" y="80"/>
                    </a:lnTo>
                    <a:lnTo>
                      <a:pt x="267" y="78"/>
                    </a:lnTo>
                    <a:lnTo>
                      <a:pt x="273" y="74"/>
                    </a:lnTo>
                    <a:lnTo>
                      <a:pt x="280" y="71"/>
                    </a:lnTo>
                    <a:lnTo>
                      <a:pt x="286" y="67"/>
                    </a:lnTo>
                    <a:lnTo>
                      <a:pt x="292" y="64"/>
                    </a:lnTo>
                    <a:lnTo>
                      <a:pt x="298" y="61"/>
                    </a:lnTo>
                    <a:lnTo>
                      <a:pt x="305" y="62"/>
                    </a:lnTo>
                    <a:lnTo>
                      <a:pt x="313" y="63"/>
                    </a:lnTo>
                    <a:lnTo>
                      <a:pt x="316" y="67"/>
                    </a:lnTo>
                    <a:lnTo>
                      <a:pt x="318" y="71"/>
                    </a:lnTo>
                    <a:lnTo>
                      <a:pt x="320" y="74"/>
                    </a:lnTo>
                    <a:lnTo>
                      <a:pt x="322" y="80"/>
                    </a:lnTo>
                    <a:lnTo>
                      <a:pt x="323" y="85"/>
                    </a:lnTo>
                    <a:lnTo>
                      <a:pt x="326" y="90"/>
                    </a:lnTo>
                    <a:lnTo>
                      <a:pt x="329" y="94"/>
                    </a:lnTo>
                    <a:lnTo>
                      <a:pt x="328" y="100"/>
                    </a:lnTo>
                    <a:lnTo>
                      <a:pt x="329" y="105"/>
                    </a:lnTo>
                    <a:lnTo>
                      <a:pt x="331" y="110"/>
                    </a:lnTo>
                    <a:lnTo>
                      <a:pt x="332" y="115"/>
                    </a:lnTo>
                    <a:lnTo>
                      <a:pt x="333" y="121"/>
                    </a:lnTo>
                    <a:lnTo>
                      <a:pt x="334" y="126"/>
                    </a:lnTo>
                    <a:lnTo>
                      <a:pt x="334" y="131"/>
                    </a:lnTo>
                    <a:lnTo>
                      <a:pt x="335" y="137"/>
                    </a:lnTo>
                    <a:lnTo>
                      <a:pt x="336" y="142"/>
                    </a:lnTo>
                    <a:lnTo>
                      <a:pt x="335" y="147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pl-PL" dirty="0"/>
              </a:p>
            </p:txBody>
          </p:sp>
          <p:sp>
            <p:nvSpPr>
              <p:cNvPr id="30" name="Dowolny kształt 17"/>
              <p:cNvSpPr>
                <a:spLocks/>
              </p:cNvSpPr>
              <p:nvPr/>
            </p:nvSpPr>
            <p:spPr bwMode="grayWhite">
              <a:xfrm>
                <a:off x="274764" y="6323394"/>
                <a:ext cx="676275" cy="541338"/>
              </a:xfrm>
              <a:custGeom>
                <a:avLst/>
                <a:gdLst>
                  <a:gd name="T0" fmla="*/ 131 w 426"/>
                  <a:gd name="T1" fmla="*/ 340 h 341"/>
                  <a:gd name="T2" fmla="*/ 132 w 426"/>
                  <a:gd name="T3" fmla="*/ 311 h 341"/>
                  <a:gd name="T4" fmla="*/ 128 w 426"/>
                  <a:gd name="T5" fmla="*/ 290 h 341"/>
                  <a:gd name="T6" fmla="*/ 100 w 426"/>
                  <a:gd name="T7" fmla="*/ 265 h 341"/>
                  <a:gd name="T8" fmla="*/ 37 w 426"/>
                  <a:gd name="T9" fmla="*/ 249 h 341"/>
                  <a:gd name="T10" fmla="*/ 2 w 426"/>
                  <a:gd name="T11" fmla="*/ 210 h 341"/>
                  <a:gd name="T12" fmla="*/ 0 w 426"/>
                  <a:gd name="T13" fmla="*/ 174 h 341"/>
                  <a:gd name="T14" fmla="*/ 10 w 426"/>
                  <a:gd name="T15" fmla="*/ 150 h 341"/>
                  <a:gd name="T16" fmla="*/ 32 w 426"/>
                  <a:gd name="T17" fmla="*/ 135 h 341"/>
                  <a:gd name="T18" fmla="*/ 48 w 426"/>
                  <a:gd name="T19" fmla="*/ 136 h 341"/>
                  <a:gd name="T20" fmla="*/ 82 w 426"/>
                  <a:gd name="T21" fmla="*/ 142 h 341"/>
                  <a:gd name="T22" fmla="*/ 98 w 426"/>
                  <a:gd name="T23" fmla="*/ 145 h 341"/>
                  <a:gd name="T24" fmla="*/ 123 w 426"/>
                  <a:gd name="T25" fmla="*/ 146 h 341"/>
                  <a:gd name="T26" fmla="*/ 154 w 426"/>
                  <a:gd name="T27" fmla="*/ 136 h 341"/>
                  <a:gd name="T28" fmla="*/ 172 w 426"/>
                  <a:gd name="T29" fmla="*/ 117 h 341"/>
                  <a:gd name="T30" fmla="*/ 181 w 426"/>
                  <a:gd name="T31" fmla="*/ 103 h 341"/>
                  <a:gd name="T32" fmla="*/ 185 w 426"/>
                  <a:gd name="T33" fmla="*/ 91 h 341"/>
                  <a:gd name="T34" fmla="*/ 181 w 426"/>
                  <a:gd name="T35" fmla="*/ 75 h 341"/>
                  <a:gd name="T36" fmla="*/ 178 w 426"/>
                  <a:gd name="T37" fmla="*/ 57 h 341"/>
                  <a:gd name="T38" fmla="*/ 175 w 426"/>
                  <a:gd name="T39" fmla="*/ 41 h 341"/>
                  <a:gd name="T40" fmla="*/ 177 w 426"/>
                  <a:gd name="T41" fmla="*/ 23 h 341"/>
                  <a:gd name="T42" fmla="*/ 185 w 426"/>
                  <a:gd name="T43" fmla="*/ 4 h 341"/>
                  <a:gd name="T44" fmla="*/ 201 w 426"/>
                  <a:gd name="T45" fmla="*/ 0 h 341"/>
                  <a:gd name="T46" fmla="*/ 220 w 426"/>
                  <a:gd name="T47" fmla="*/ 0 h 341"/>
                  <a:gd name="T48" fmla="*/ 240 w 426"/>
                  <a:gd name="T49" fmla="*/ 4 h 341"/>
                  <a:gd name="T50" fmla="*/ 246 w 426"/>
                  <a:gd name="T51" fmla="*/ 7 h 341"/>
                  <a:gd name="T52" fmla="*/ 265 w 426"/>
                  <a:gd name="T53" fmla="*/ 16 h 341"/>
                  <a:gd name="T54" fmla="*/ 275 w 426"/>
                  <a:gd name="T55" fmla="*/ 25 h 341"/>
                  <a:gd name="T56" fmla="*/ 284 w 426"/>
                  <a:gd name="T57" fmla="*/ 37 h 341"/>
                  <a:gd name="T58" fmla="*/ 287 w 426"/>
                  <a:gd name="T59" fmla="*/ 58 h 341"/>
                  <a:gd name="T60" fmla="*/ 280 w 426"/>
                  <a:gd name="T61" fmla="*/ 80 h 341"/>
                  <a:gd name="T62" fmla="*/ 269 w 426"/>
                  <a:gd name="T63" fmla="*/ 101 h 341"/>
                  <a:gd name="T64" fmla="*/ 261 w 426"/>
                  <a:gd name="T65" fmla="*/ 132 h 341"/>
                  <a:gd name="T66" fmla="*/ 271 w 426"/>
                  <a:gd name="T67" fmla="*/ 157 h 341"/>
                  <a:gd name="T68" fmla="*/ 286 w 426"/>
                  <a:gd name="T69" fmla="*/ 171 h 341"/>
                  <a:gd name="T70" fmla="*/ 305 w 426"/>
                  <a:gd name="T71" fmla="*/ 181 h 341"/>
                  <a:gd name="T72" fmla="*/ 326 w 426"/>
                  <a:gd name="T73" fmla="*/ 185 h 341"/>
                  <a:gd name="T74" fmla="*/ 337 w 426"/>
                  <a:gd name="T75" fmla="*/ 186 h 341"/>
                  <a:gd name="T76" fmla="*/ 360 w 426"/>
                  <a:gd name="T77" fmla="*/ 188 h 341"/>
                  <a:gd name="T78" fmla="*/ 395 w 426"/>
                  <a:gd name="T79" fmla="*/ 190 h 341"/>
                  <a:gd name="T80" fmla="*/ 417 w 426"/>
                  <a:gd name="T81" fmla="*/ 208 h 341"/>
                  <a:gd name="T82" fmla="*/ 425 w 426"/>
                  <a:gd name="T83" fmla="*/ 246 h 341"/>
                  <a:gd name="T84" fmla="*/ 412 w 426"/>
                  <a:gd name="T85" fmla="*/ 300 h 341"/>
                  <a:gd name="T86" fmla="*/ 400 w 426"/>
                  <a:gd name="T87" fmla="*/ 329 h 341"/>
                  <a:gd name="T88" fmla="*/ 393 w 426"/>
                  <a:gd name="T89" fmla="*/ 334 h 341"/>
                  <a:gd name="T90" fmla="*/ 377 w 426"/>
                  <a:gd name="T91" fmla="*/ 339 h 341"/>
                  <a:gd name="T92" fmla="*/ 362 w 426"/>
                  <a:gd name="T93" fmla="*/ 338 h 341"/>
                  <a:gd name="T94" fmla="*/ 338 w 426"/>
                  <a:gd name="T95" fmla="*/ 331 h 341"/>
                  <a:gd name="T96" fmla="*/ 329 w 426"/>
                  <a:gd name="T97" fmla="*/ 327 h 341"/>
                  <a:gd name="T98" fmla="*/ 313 w 426"/>
                  <a:gd name="T99" fmla="*/ 322 h 341"/>
                  <a:gd name="T100" fmla="*/ 297 w 426"/>
                  <a:gd name="T101" fmla="*/ 317 h 341"/>
                  <a:gd name="T102" fmla="*/ 280 w 426"/>
                  <a:gd name="T103" fmla="*/ 315 h 341"/>
                  <a:gd name="T104" fmla="*/ 260 w 426"/>
                  <a:gd name="T105" fmla="*/ 324 h 341"/>
                  <a:gd name="T106" fmla="*/ 246 w 426"/>
                  <a:gd name="T107" fmla="*/ 340 h 341"/>
                  <a:gd name="T108" fmla="*/ 131 w 426"/>
                  <a:gd name="T109" fmla="*/ 340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426" h="341">
                    <a:moveTo>
                      <a:pt x="131" y="340"/>
                    </a:moveTo>
                    <a:lnTo>
                      <a:pt x="132" y="311"/>
                    </a:lnTo>
                    <a:lnTo>
                      <a:pt x="128" y="290"/>
                    </a:lnTo>
                    <a:lnTo>
                      <a:pt x="100" y="265"/>
                    </a:lnTo>
                    <a:lnTo>
                      <a:pt x="37" y="249"/>
                    </a:lnTo>
                    <a:lnTo>
                      <a:pt x="2" y="210"/>
                    </a:lnTo>
                    <a:lnTo>
                      <a:pt x="0" y="174"/>
                    </a:lnTo>
                    <a:lnTo>
                      <a:pt x="10" y="150"/>
                    </a:lnTo>
                    <a:lnTo>
                      <a:pt x="32" y="135"/>
                    </a:lnTo>
                    <a:lnTo>
                      <a:pt x="48" y="136"/>
                    </a:lnTo>
                    <a:lnTo>
                      <a:pt x="82" y="142"/>
                    </a:lnTo>
                    <a:lnTo>
                      <a:pt x="98" y="145"/>
                    </a:lnTo>
                    <a:lnTo>
                      <a:pt x="123" y="146"/>
                    </a:lnTo>
                    <a:lnTo>
                      <a:pt x="154" y="136"/>
                    </a:lnTo>
                    <a:lnTo>
                      <a:pt x="172" y="117"/>
                    </a:lnTo>
                    <a:lnTo>
                      <a:pt x="181" y="103"/>
                    </a:lnTo>
                    <a:lnTo>
                      <a:pt x="185" y="91"/>
                    </a:lnTo>
                    <a:lnTo>
                      <a:pt x="181" y="75"/>
                    </a:lnTo>
                    <a:lnTo>
                      <a:pt x="178" y="57"/>
                    </a:lnTo>
                    <a:lnTo>
                      <a:pt x="175" y="41"/>
                    </a:lnTo>
                    <a:lnTo>
                      <a:pt x="177" y="23"/>
                    </a:lnTo>
                    <a:lnTo>
                      <a:pt x="185" y="4"/>
                    </a:lnTo>
                    <a:lnTo>
                      <a:pt x="201" y="0"/>
                    </a:lnTo>
                    <a:lnTo>
                      <a:pt x="220" y="0"/>
                    </a:lnTo>
                    <a:lnTo>
                      <a:pt x="240" y="4"/>
                    </a:lnTo>
                    <a:lnTo>
                      <a:pt x="246" y="7"/>
                    </a:lnTo>
                    <a:lnTo>
                      <a:pt x="265" y="16"/>
                    </a:lnTo>
                    <a:lnTo>
                      <a:pt x="275" y="25"/>
                    </a:lnTo>
                    <a:lnTo>
                      <a:pt x="284" y="37"/>
                    </a:lnTo>
                    <a:lnTo>
                      <a:pt x="287" y="58"/>
                    </a:lnTo>
                    <a:lnTo>
                      <a:pt x="280" y="80"/>
                    </a:lnTo>
                    <a:lnTo>
                      <a:pt x="269" y="101"/>
                    </a:lnTo>
                    <a:lnTo>
                      <a:pt x="261" y="132"/>
                    </a:lnTo>
                    <a:lnTo>
                      <a:pt x="271" y="157"/>
                    </a:lnTo>
                    <a:lnTo>
                      <a:pt x="286" y="171"/>
                    </a:lnTo>
                    <a:lnTo>
                      <a:pt x="305" y="181"/>
                    </a:lnTo>
                    <a:lnTo>
                      <a:pt x="326" y="185"/>
                    </a:lnTo>
                    <a:lnTo>
                      <a:pt x="337" y="186"/>
                    </a:lnTo>
                    <a:lnTo>
                      <a:pt x="360" y="188"/>
                    </a:lnTo>
                    <a:lnTo>
                      <a:pt x="395" y="190"/>
                    </a:lnTo>
                    <a:lnTo>
                      <a:pt x="417" y="208"/>
                    </a:lnTo>
                    <a:lnTo>
                      <a:pt x="425" y="246"/>
                    </a:lnTo>
                    <a:lnTo>
                      <a:pt x="412" y="300"/>
                    </a:lnTo>
                    <a:lnTo>
                      <a:pt x="400" y="329"/>
                    </a:lnTo>
                    <a:lnTo>
                      <a:pt x="393" y="334"/>
                    </a:lnTo>
                    <a:lnTo>
                      <a:pt x="377" y="339"/>
                    </a:lnTo>
                    <a:lnTo>
                      <a:pt x="362" y="338"/>
                    </a:lnTo>
                    <a:lnTo>
                      <a:pt x="338" y="331"/>
                    </a:lnTo>
                    <a:lnTo>
                      <a:pt x="329" y="327"/>
                    </a:lnTo>
                    <a:lnTo>
                      <a:pt x="313" y="322"/>
                    </a:lnTo>
                    <a:lnTo>
                      <a:pt x="297" y="317"/>
                    </a:lnTo>
                    <a:lnTo>
                      <a:pt x="280" y="315"/>
                    </a:lnTo>
                    <a:lnTo>
                      <a:pt x="260" y="324"/>
                    </a:lnTo>
                    <a:lnTo>
                      <a:pt x="246" y="340"/>
                    </a:lnTo>
                    <a:lnTo>
                      <a:pt x="131" y="340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pl-PL" dirty="0"/>
              </a:p>
            </p:txBody>
          </p:sp>
        </p:grpSp>
      </p:grpSp>
      <p:sp>
        <p:nvSpPr>
          <p:cNvPr id="2" name="Tytuł — symbol zastępczy 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rtl="0"/>
            <a:r>
              <a:rPr lang="pl-PL" dirty="0"/>
              <a:t>Kliknij, aby edytować styl wzorca tytułu</a:t>
            </a:r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593436" y="1600200"/>
            <a:ext cx="9782801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l-PL" dirty="0"/>
              <a:t>Kliknij, aby edytować style wzorców tekstu</a:t>
            </a:r>
          </a:p>
          <a:p>
            <a:pPr lvl="1" rtl="0"/>
            <a:r>
              <a:rPr lang="pl-PL" dirty="0"/>
              <a:t>Drugi poziom</a:t>
            </a:r>
          </a:p>
          <a:p>
            <a:pPr lvl="2" rtl="0"/>
            <a:r>
              <a:rPr lang="pl-PL" dirty="0"/>
              <a:t>Trzeci poziom</a:t>
            </a:r>
          </a:p>
          <a:p>
            <a:pPr lvl="3" rtl="0"/>
            <a:r>
              <a:rPr lang="pl-PL" dirty="0"/>
              <a:t>Czwarty poziom</a:t>
            </a:r>
          </a:p>
          <a:p>
            <a:pPr lvl="4" rtl="0"/>
            <a:r>
              <a:rPr lang="pl-PL" dirty="0"/>
              <a:t>Piąty poziom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2"/>
          </p:nvPr>
        </p:nvSpPr>
        <p:spPr>
          <a:xfrm>
            <a:off x="5180250" y="6356351"/>
            <a:ext cx="12188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all" baseline="0">
                <a:solidFill>
                  <a:schemeClr val="tx1"/>
                </a:solidFill>
              </a:defRPr>
            </a:lvl1pPr>
          </a:lstStyle>
          <a:p>
            <a:fld id="{470C6B62-A96B-4197-928A-02FAA873625D}" type="datetime1">
              <a:rPr lang="pl-PL" smtClean="0"/>
              <a:pPr/>
              <a:t>23.03.2025</a:t>
            </a:fld>
            <a:endParaRPr lang="pl-PL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3"/>
          </p:nvPr>
        </p:nvSpPr>
        <p:spPr>
          <a:xfrm>
            <a:off x="6595933" y="6356351"/>
            <a:ext cx="39740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all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pl-PL" dirty="0"/>
              <a:t>Dodaj stopkę</a:t>
            </a:r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4"/>
          </p:nvPr>
        </p:nvSpPr>
        <p:spPr>
          <a:xfrm>
            <a:off x="10766796" y="6356351"/>
            <a:ext cx="6094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all" baseline="0">
                <a:solidFill>
                  <a:schemeClr val="tx1"/>
                </a:solidFill>
              </a:defRPr>
            </a:lvl1pPr>
          </a:lstStyle>
          <a:p>
            <a:pPr rtl="0"/>
            <a:fld id="{7DC1BBB0-96F0-4077-A278-0F3FB5C104D3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923316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cap="none" spc="0">
          <a:ln w="22225">
            <a:solidFill>
              <a:schemeClr val="tx2"/>
            </a:solidFill>
            <a:prstDash val="solid"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400"/>
        </a:spcBef>
        <a:buClr>
          <a:schemeClr val="tx2"/>
        </a:buClr>
        <a:buFont typeface="Euphemia" pitchFamily="34" charset="0"/>
        <a:buChar char="›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12648" indent="-246888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Euphemia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8408" indent="-246888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Euphemia" pitchFamily="34" charset="0"/>
        <a:buChar char="›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44168" indent="-246888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09928" indent="-246888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075688" indent="-246888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441448" indent="-246888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807208" indent="-246888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Euphemia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172968" indent="-246888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Euphemia" pitchFamily="34" charset="0"/>
        <a:buChar char="›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  <p15:guide id="3" pos="100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pl" dirty="0"/>
              <a:t>„Odpowiednie dać rzeczy słowo”</a:t>
            </a:r>
            <a:br>
              <a:rPr lang="pl" dirty="0"/>
            </a:br>
            <a:br>
              <a:rPr lang="pl" dirty="0"/>
            </a:br>
            <a:r>
              <a:rPr lang="pl" dirty="0"/>
              <a:t>Cyprian Kamil Norwid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89818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509CCF2-7B9F-4B4E-FE25-5CC59104D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Tragizm jednostek!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21C718E-8DD8-2187-B441-4FBC906A10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1964" y="1600200"/>
            <a:ext cx="9314273" cy="5213176"/>
          </a:xfrm>
        </p:spPr>
        <p:txBody>
          <a:bodyPr>
            <a:normAutofit fontScale="77500" lnSpcReduction="20000"/>
          </a:bodyPr>
          <a:lstStyle/>
          <a:p>
            <a:r>
              <a:rPr lang="pl-PL" dirty="0"/>
              <a:t>w pierwszej części: sylwetki najwybitniejszych postaci historycznych (Sokrates, Dante Alighieri, Krzysztof Kolumb, Luís de </a:t>
            </a:r>
            <a:r>
              <a:rPr lang="pl-PL" dirty="0" err="1"/>
              <a:t>Camões</a:t>
            </a:r>
            <a:r>
              <a:rPr lang="pl-PL" dirty="0"/>
              <a:t> – twórca barokowej poezji, ale też Tadeusz Kościuszko, Napoleon, Adam Mickiewicz)</a:t>
            </a:r>
          </a:p>
          <a:p>
            <a:r>
              <a:rPr lang="pl-PL" dirty="0"/>
              <a:t>pochówek tych postaci – grób zostaje utożsamiony z powszechną pamięcią o dziedzictwie postaci</a:t>
            </a:r>
          </a:p>
          <a:p>
            <a:r>
              <a:rPr lang="pl-PL" dirty="0"/>
              <a:t>przekonania na temat danych postaci jeszcze za ich życia</a:t>
            </a:r>
          </a:p>
          <a:p>
            <a:r>
              <a:rPr lang="pl-PL" dirty="0"/>
              <a:t>śmierć Mickiewicza</a:t>
            </a:r>
          </a:p>
          <a:p>
            <a:r>
              <a:rPr lang="pl-PL" dirty="0"/>
              <a:t>pesymistyczny ton: niedocenianie wybitnych jednostek</a:t>
            </a:r>
          </a:p>
          <a:p>
            <a:r>
              <a:rPr lang="pl-PL" dirty="0"/>
              <a:t>los podobny do Sokratesa czy Mickiewicza zapewne z różnych względów będzie się powtarzać w historii </a:t>
            </a:r>
          </a:p>
          <a:p>
            <a:r>
              <a:rPr lang="pl-PL" dirty="0"/>
              <a:t>należy pogodzić się z takim stanem rzeczy – fatalizm sytuacji, brak możliwości dokonania zmiany</a:t>
            </a:r>
          </a:p>
          <a:p>
            <a:r>
              <a:rPr lang="pl-PL" dirty="0"/>
              <a:t>wątek biograficzny autora, który był oceniany negatywnie przez krytyków, zmarł w biedzie i cierpieniu, zaś jego twórczość doceniono dopiero śmierci</a:t>
            </a:r>
          </a:p>
        </p:txBody>
      </p:sp>
    </p:spTree>
    <p:extLst>
      <p:ext uri="{BB962C8B-B14F-4D97-AF65-F5344CB8AC3E}">
        <p14:creationId xmlns:p14="http://schemas.microsoft.com/office/powerpoint/2010/main" val="1079548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B711078-3475-2728-1A50-30BBD4D66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EE0B68C-4428-717F-D214-2D5EBF4D89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8193" name="Picture 1">
            <a:extLst>
              <a:ext uri="{FF2B5EF4-FFF2-40B4-BE49-F238E27FC236}">
                <a16:creationId xmlns:a16="http://schemas.microsoft.com/office/drawing/2014/main" id="{85F55C4E-FA42-290F-A36B-A89098B69C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0188" y="26184"/>
            <a:ext cx="5021433" cy="6831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>
            <a:extLst>
              <a:ext uri="{FF2B5EF4-FFF2-40B4-BE49-F238E27FC236}">
                <a16:creationId xmlns:a16="http://schemas.microsoft.com/office/drawing/2014/main" id="{598908BC-C28C-F67B-EB8B-D589F0D009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8416" y="26184"/>
            <a:ext cx="46259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8079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C5A70E0-2B14-5D9B-6339-B48032D59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1060" y="2204864"/>
            <a:ext cx="6506874" cy="4032448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/>
              <a:t>3. „Bema pamięci żałobny rapsod”</a:t>
            </a:r>
            <a:br>
              <a:rPr lang="pl-PL" dirty="0"/>
            </a:br>
            <a:br>
              <a:rPr lang="pl-PL" dirty="0"/>
            </a:br>
            <a:r>
              <a:rPr lang="pl-PL" dirty="0"/>
              <a:t>Utwór Norwida jako „symboliczny pomnik wielkiego człowieka, uosabiającego cnoty obywatelskie i wartości moralne”.</a:t>
            </a:r>
            <a:br>
              <a:rPr lang="pl-PL" dirty="0"/>
            </a:br>
            <a:r>
              <a:rPr lang="pl-PL" dirty="0"/>
              <a:t>Bem był wybitnym dowódcą, walczył w powstaniu listopadowym, a następnie brał udział w Wiośnie Ludów na Węgrzech.</a:t>
            </a:r>
          </a:p>
        </p:txBody>
      </p:sp>
      <p:pic>
        <p:nvPicPr>
          <p:cNvPr id="11268" name="Picture 4">
            <a:extLst>
              <a:ext uri="{FF2B5EF4-FFF2-40B4-BE49-F238E27FC236}">
                <a16:creationId xmlns:a16="http://schemas.microsoft.com/office/drawing/2014/main" id="{6C96453F-146D-5210-5676-E60AB3FBBC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22" y="-99392"/>
            <a:ext cx="3764003" cy="198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Józef Bem. Źródło: Wikimedia Commons">
            <a:extLst>
              <a:ext uri="{FF2B5EF4-FFF2-40B4-BE49-F238E27FC236}">
                <a16:creationId xmlns:a16="http://schemas.microsoft.com/office/drawing/2014/main" id="{540F59FB-1EF5-8699-6570-18FF28AD43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22" y="1803449"/>
            <a:ext cx="3764003" cy="5054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619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158F8BD-14EF-0B51-7BD8-8E35A2627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6E72790-9565-0867-E320-703C8D2677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471BB103-F883-8592-D786-8DD70642B9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588" y="0"/>
            <a:ext cx="43878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>
            <a:extLst>
              <a:ext uri="{FF2B5EF4-FFF2-40B4-BE49-F238E27FC236}">
                <a16:creationId xmlns:a16="http://schemas.microsoft.com/office/drawing/2014/main" id="{AB48D472-3A02-C7CE-E43A-17FA9550B9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825" y="2095500"/>
            <a:ext cx="7239000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259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8019D1E-C416-EE5C-8E67-2A5846F53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4148" y="337186"/>
            <a:ext cx="4785403" cy="1239837"/>
          </a:xfrm>
        </p:spPr>
        <p:txBody>
          <a:bodyPr>
            <a:normAutofit fontScale="90000"/>
          </a:bodyPr>
          <a:lstStyle/>
          <a:p>
            <a:r>
              <a:rPr lang="pl-PL" dirty="0"/>
              <a:t>Pochówek – hierarchia a rytuał pogrzebowy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22964C0-7BFC-8510-726C-C59C5D52E7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DF01EA55-A434-5CDD-C41E-B1B6AB7C12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48" y="88900"/>
            <a:ext cx="5924092" cy="5033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>
            <a:extLst>
              <a:ext uri="{FF2B5EF4-FFF2-40B4-BE49-F238E27FC236}">
                <a16:creationId xmlns:a16="http://schemas.microsoft.com/office/drawing/2014/main" id="{983A985E-210F-B6BC-1BD1-B11E1CDA74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48" y="5097946"/>
            <a:ext cx="6473086" cy="1717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>
            <a:extLst>
              <a:ext uri="{FF2B5EF4-FFF2-40B4-BE49-F238E27FC236}">
                <a16:creationId xmlns:a16="http://schemas.microsoft.com/office/drawing/2014/main" id="{7DE32ABD-5D7B-EB6A-9F63-4530E7F426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4492" y="1627620"/>
            <a:ext cx="5055059" cy="5230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414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38E424C-55BB-8A87-A6A6-03BCF583B5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0795" y="1282512"/>
            <a:ext cx="4373053" cy="5335488"/>
          </a:xfrm>
        </p:spPr>
        <p:txBody>
          <a:bodyPr/>
          <a:lstStyle/>
          <a:p>
            <a:r>
              <a:rPr lang="pl-PL" dirty="0"/>
              <a:t>Trzy części (forma czasowników)</a:t>
            </a:r>
          </a:p>
          <a:p>
            <a:r>
              <a:rPr lang="pl-PL" dirty="0"/>
              <a:t>Ceremoniał pogrzebowy: rytuały pochówku rycerskiego</a:t>
            </a:r>
          </a:p>
          <a:p>
            <a:r>
              <a:rPr lang="pl-PL" dirty="0"/>
              <a:t> Apokalipsa?</a:t>
            </a:r>
          </a:p>
          <a:p>
            <a:r>
              <a:rPr lang="pl-PL" dirty="0"/>
              <a:t>Ówczesna sytuacja polityczna Polski</a:t>
            </a:r>
          </a:p>
          <a:p>
            <a:r>
              <a:rPr lang="pl-PL" dirty="0"/>
              <a:t>Jako rapsod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B1DAAC4F-F83F-0E49-7A3B-5CDA7FF58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848" y="1268760"/>
            <a:ext cx="5615580" cy="4975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1117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38202FE-CB04-6B23-245C-DF2BE9E95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7988" y="-442119"/>
            <a:ext cx="9782801" cy="1239837"/>
          </a:xfrm>
        </p:spPr>
        <p:txBody>
          <a:bodyPr/>
          <a:lstStyle/>
          <a:p>
            <a:pPr algn="ctr"/>
            <a:r>
              <a:rPr lang="pl-PL" dirty="0"/>
              <a:t>Ku czci Bema…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1E09E43-2951-B09C-9F78-20AAA7A40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9173" y="996488"/>
            <a:ext cx="10261616" cy="5882482"/>
          </a:xfrm>
        </p:spPr>
        <p:txBody>
          <a:bodyPr>
            <a:normAutofit fontScale="92500" lnSpcReduction="10000"/>
          </a:bodyPr>
          <a:lstStyle/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kondukt pogrzebowy w średniowiecznej rycerskiej atmosferze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cień postaci przenika swoim duchem cały utwór, mimo, że już fizycznie nieobecny, nadal żyje w pamięci potomnych, dając o sobie znać także w teraźniejszych wydarzeniach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rumak, będący niejako symbolem dziedzictwa po Bemie, staje się punktem zwrotnym poematu – pozwala przekroczyć korowodowi "</a:t>
            </a:r>
            <a:r>
              <a:rPr lang="pl-P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czeluście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(...) czarne, (...), dając tym samym nadzieję 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kondukt przekracza granicę grobu, idąc za nieśmiertelnymi ideami pozostawionymi przez wielkiego patriotę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korowód przeistacza się w zastęp wojowników, </a:t>
            </a:r>
            <a:r>
              <a:rPr lang="pl-P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gwizdających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szczerby toporów/ Aż się mury Jerycha porozwalają jak kłody/ Serca </a:t>
            </a:r>
            <a:r>
              <a:rPr lang="pl-PL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zmdlałe</a:t>
            </a:r>
            <a:r>
              <a:rPr lang="pl-PL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ocucą, pleśń z oczu zgarną narody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nawiązanie do ówczesnej sytuacji politycznej, walki z zaborcami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uniwersalizm – ponadczasowy poemat o wolności</a:t>
            </a:r>
          </a:p>
          <a:p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3710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3760D0-280C-9665-42E0-6472C183B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7988" y="192219"/>
            <a:ext cx="9577064" cy="946944"/>
          </a:xfrm>
        </p:spPr>
        <p:txBody>
          <a:bodyPr>
            <a:normAutofit fontScale="90000"/>
          </a:bodyPr>
          <a:lstStyle/>
          <a:p>
            <a:r>
              <a:rPr lang="pl-PL" sz="3200" dirty="0"/>
              <a:t>4. Kultura salonowa, czyli o co chodzi z tymi balami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7406C97-1A0E-F2C8-0A05-8469113B85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972" y="1268759"/>
            <a:ext cx="9577064" cy="5411439"/>
          </a:xfrm>
        </p:spPr>
        <p:txBody>
          <a:bodyPr>
            <a:normAutofit fontScale="85000" lnSpcReduction="20000"/>
          </a:bodyPr>
          <a:lstStyle/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Geneza: Francja, czasy Ludwika XIV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Artyści prezentowali swoje dokonania literackie lub muzyczne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Dyskusje o sztuce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Miejsce: sale koncertowe i balowe w siedzibach arystokracji, później także zamożnego mieszczaństwa, naśladującego styl  życia arystokratów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Udział nobilitował społecznie i towarzysko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praktyce często: plotki, nowinki</a:t>
            </a:r>
          </a:p>
          <a:p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Norwida: salon prowokuje do rozważań o relacjach międzyludzkich i systemie wartości</a:t>
            </a:r>
          </a:p>
          <a:p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Norwid nie godzi się na konformizm, materializm, fałsz i grę pozorów</a:t>
            </a:r>
          </a:p>
          <a:p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Gorzka diagnoza: w salonie rządzą stereotypy, pustosłowie, plotka, ważne problemy są ignorowane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Ironiczna ocena, granica między powagą a kpiną jest zatarta</a:t>
            </a:r>
          </a:p>
          <a:p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395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1805E27-2590-5C09-E4E5-F8BE8ED0B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4005" y="-309668"/>
            <a:ext cx="8666201" cy="1239837"/>
          </a:xfrm>
        </p:spPr>
        <p:txBody>
          <a:bodyPr/>
          <a:lstStyle/>
          <a:p>
            <a:r>
              <a:rPr lang="pl-PL" dirty="0"/>
              <a:t>Motyw balu w literaturze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8DB8B99-D755-ACA0-1FB1-D9E5258EA2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1924" y="1143000"/>
            <a:ext cx="9782801" cy="4572000"/>
          </a:xfrm>
        </p:spPr>
        <p:txBody>
          <a:bodyPr/>
          <a:lstStyle/>
          <a:p>
            <a:r>
              <a:rPr lang="pl-PL" dirty="0" err="1"/>
              <a:t>Polecajka</a:t>
            </a:r>
            <a:r>
              <a:rPr lang="pl-PL" dirty="0"/>
              <a:t>! „Dobrze się kłamie w miłym towarzystwie”, reż. P. </a:t>
            </a:r>
            <a:r>
              <a:rPr lang="pl-PL" dirty="0" err="1"/>
              <a:t>Genovese</a:t>
            </a:r>
            <a:r>
              <a:rPr lang="pl-PL" dirty="0"/>
              <a:t>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6E8A83D-BA5E-CC2F-9DED-C2964F4367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9564" y="2060848"/>
            <a:ext cx="7849695" cy="448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549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97F8CD-8F3E-4A40-CEAB-259703462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6060" y="177800"/>
            <a:ext cx="8450177" cy="1239837"/>
          </a:xfrm>
        </p:spPr>
        <p:txBody>
          <a:bodyPr/>
          <a:lstStyle/>
          <a:p>
            <a:r>
              <a:rPr lang="pl-PL" dirty="0"/>
              <a:t>W salonie,</a:t>
            </a:r>
            <a:br>
              <a:rPr lang="pl-PL" dirty="0"/>
            </a:br>
            <a:r>
              <a:rPr lang="pl-PL" dirty="0"/>
              <a:t> czyli w teatrze życia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458C4268-7EA1-B32C-6779-3D4C8AF72C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5047" y="0"/>
            <a:ext cx="2906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EF515DE8-2913-AA0E-EA4B-5DCFDDA3E4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845504"/>
            <a:ext cx="8902725" cy="4012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218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B3A66F4C-FFF9-D217-B3ED-FC2AC91434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7948" y="1880828"/>
            <a:ext cx="6420840" cy="3096344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85A52350-D2C0-83A7-06F8-03EADC8488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700" y="1233181"/>
            <a:ext cx="2629267" cy="43916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87438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3E065F1-A864-9366-18D1-E3600C8CD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Porozmawiajmy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2DB12BD-F947-0E2A-9FEF-17A12B2BFA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Sytuacja i przedmiot obserwacji</a:t>
            </a:r>
          </a:p>
          <a:p>
            <a:r>
              <a:rPr lang="pl-PL" dirty="0"/>
              <a:t>„Scena”, „arena”, „maska”</a:t>
            </a:r>
          </a:p>
          <a:p>
            <a:r>
              <a:rPr lang="pl-PL" dirty="0"/>
              <a:t>Samotność podmiotu lirycznego</a:t>
            </a:r>
          </a:p>
          <a:p>
            <a:r>
              <a:rPr lang="pl-PL" dirty="0"/>
              <a:t>Elementy natury vs elementy kultury</a:t>
            </a:r>
          </a:p>
          <a:p>
            <a:r>
              <a:rPr lang="pl-PL" dirty="0"/>
              <a:t>Demaskacja powierzchowności i sztuczności przedstawionego świata</a:t>
            </a:r>
          </a:p>
          <a:p>
            <a:r>
              <a:rPr lang="pl-PL" dirty="0"/>
              <a:t>Otwarcie okna</a:t>
            </a:r>
          </a:p>
          <a:p>
            <a:r>
              <a:rPr lang="pl-PL" dirty="0"/>
              <a:t>Osoba mówiąca jako bohater romantyczny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56077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0E776FE-BA4F-755A-31BA-AA6912CCD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0036" y="177801"/>
            <a:ext cx="8666201" cy="730919"/>
          </a:xfrm>
        </p:spPr>
        <p:txBody>
          <a:bodyPr/>
          <a:lstStyle/>
          <a:p>
            <a:r>
              <a:rPr lang="pl-PL" dirty="0"/>
              <a:t>Sytuacja liryczna i próba interpretacji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6A22AC8-1CCA-3A07-029A-3C0939C144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3436" y="1124745"/>
            <a:ext cx="10189608" cy="5616623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pl-PL" dirty="0"/>
              <a:t>podmiot liryczny samotnie przebywa na sali, gdzie w nocy odbywał się wystawny bal, na którym jednak nie bawił się dobrze</a:t>
            </a:r>
          </a:p>
          <a:p>
            <a:pPr algn="just"/>
            <a:r>
              <a:rPr lang="pl-PL" dirty="0"/>
              <a:t>odnosi się do własnego środowiska z niechęcią, dystansuje się </a:t>
            </a:r>
          </a:p>
          <a:p>
            <a:pPr algn="just"/>
            <a:r>
              <a:rPr lang="pl-PL" dirty="0"/>
              <a:t>„tłumy </a:t>
            </a:r>
            <a:r>
              <a:rPr lang="pl-PL" dirty="0" err="1"/>
              <a:t>mask</a:t>
            </a:r>
            <a:r>
              <a:rPr lang="pl-PL" dirty="0"/>
              <a:t>” – zarzuca im sztuczność i zakłamanie</a:t>
            </a:r>
          </a:p>
          <a:p>
            <a:pPr algn="just"/>
            <a:r>
              <a:rPr lang="pl-PL" dirty="0"/>
              <a:t>według niego zachowują się w wyuczony, zmanierowany sposób, aby zrobić dobre wrażenie w towarzystwie – bogacze na wystawnych balach nie mają osobowości, są szarym tłumem, są tacy sami</a:t>
            </a:r>
          </a:p>
          <a:p>
            <a:pPr algn="just"/>
            <a:r>
              <a:rPr lang="pl-PL" dirty="0"/>
              <a:t>podmiot czuje się wyobcowany, jako jedyny ujawnia swoje prawdziwe uczucia, nie zamierza zakładać maski, aby przypodobać się wpływowym ludziom</a:t>
            </a:r>
          </a:p>
          <a:p>
            <a:pPr algn="just"/>
            <a:r>
              <a:rPr lang="pl-PL" dirty="0"/>
              <a:t>został na sali sam, podziwia wschód słońca, w samotności czuje się lepiej, niż w zakłamanym towarzystwie</a:t>
            </a:r>
          </a:p>
          <a:p>
            <a:pPr algn="just"/>
            <a:r>
              <a:rPr lang="pl-PL" dirty="0"/>
              <a:t>znajduje na podłodze wysuszony kwiat – stał się bezużyteczny, uczestnicy balu nacieszyli oczy jego pięknem, a następnie porzucili – i podmiot, i kwiat są samotni i niepotrzebni</a:t>
            </a:r>
          </a:p>
          <a:p>
            <a:pPr algn="just"/>
            <a:r>
              <a:rPr lang="pl-PL" dirty="0"/>
              <a:t>postanawia otworzyć okno, wpuścić świeże powietrze, jest zdenerwowany, działa w emocjach – najchętniej zburzyłby wystawną salę, jest zmęczony sztucznością i zachowywaniem pozorów, poszukuje prawdziwych emocji</a:t>
            </a:r>
          </a:p>
          <a:p>
            <a:pPr algn="just"/>
            <a:r>
              <a:rPr lang="pl-PL" dirty="0"/>
              <a:t>potężny świecznik, z którego spływa stopiony wosk, przypominający mu łzę, ale nikt w tym środowisku nie pozwala sobie na łzy, cały otaczający go świat jest tylko grą – pozostaje więc skazany na samotność. </a:t>
            </a:r>
          </a:p>
        </p:txBody>
      </p:sp>
    </p:spTree>
    <p:extLst>
      <p:ext uri="{BB962C8B-B14F-4D97-AF65-F5344CB8AC3E}">
        <p14:creationId xmlns:p14="http://schemas.microsoft.com/office/powerpoint/2010/main" val="2677883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28432AD0-110F-320B-C347-333242A4E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8508" y="0"/>
            <a:ext cx="4938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28920F69-AA66-7001-EAAE-4D80CABCC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24070"/>
            <a:ext cx="6886500" cy="295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98C5D359-C883-69E2-A980-7CA7CA19CC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004" y="6201"/>
            <a:ext cx="38862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607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FE87F27-FE54-B6F9-C918-526BE8FCF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8028" y="177800"/>
            <a:ext cx="8738209" cy="1239837"/>
          </a:xfrm>
        </p:spPr>
        <p:txBody>
          <a:bodyPr/>
          <a:lstStyle/>
          <a:p>
            <a:r>
              <a:rPr lang="pl-PL" dirty="0"/>
              <a:t>Porozmawiajmy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26CA442-B39A-68FD-4A98-48B18CBA31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3436" y="1600200"/>
            <a:ext cx="10198514" cy="4572000"/>
          </a:xfrm>
        </p:spPr>
        <p:txBody>
          <a:bodyPr/>
          <a:lstStyle/>
          <a:p>
            <a:r>
              <a:rPr lang="pl-PL" dirty="0"/>
              <a:t>Gra słów</a:t>
            </a:r>
          </a:p>
          <a:p>
            <a:r>
              <a:rPr lang="pl-PL" dirty="0"/>
              <a:t>Idee romantyczne</a:t>
            </a:r>
          </a:p>
          <a:p>
            <a:r>
              <a:rPr lang="pl-PL" dirty="0"/>
              <a:t>Słowo „despotyzm” rozumiane dwojako – system władzy, ale też system norm w arystokratycznym salonie</a:t>
            </a:r>
          </a:p>
          <a:p>
            <a:r>
              <a:rPr lang="pl-PL" dirty="0"/>
              <a:t>Interpunkcja a treść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B9D5DA5B-3654-45F3-5312-340C2AD556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57824"/>
            <a:ext cx="1179195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4343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67CBA62-590B-9396-F5BB-56037B592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972" y="177800"/>
            <a:ext cx="9242265" cy="1239837"/>
          </a:xfrm>
        </p:spPr>
        <p:txBody>
          <a:bodyPr/>
          <a:lstStyle/>
          <a:p>
            <a:r>
              <a:rPr lang="pl-PL" dirty="0"/>
              <a:t>W Polsce „runął despotyzm”, rozwiązano Rząd Narodowy Romualda Traugutta!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9824680-3057-9A6B-4E7D-CDA8862167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3436" y="1600200"/>
            <a:ext cx="10261616" cy="5257800"/>
          </a:xfrm>
        </p:spPr>
        <p:txBody>
          <a:bodyPr>
            <a:normAutofit fontScale="62500" lnSpcReduction="20000"/>
          </a:bodyPr>
          <a:lstStyle/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jeden z bohaterów przychodzi z wizytą do zamożnego znajomego z ważną depeszą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 jednak nie wydaje się zainteresowany wydarzeniami w Polsce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gospodarz woli rozmawiać na banalne tematy, udaje zainteresowanie treścią depeszy, ale chętniej posłuchałby opowieści barona, dotyczących wydarzeń w wyższych sferach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hasła, zaczerpnięte z nagłówków prasowych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rozmawiają o banałach, wyczytanych w gazecie – w Grecji panuje plaga szarańczy, a na Cyprze osunął się brzeg, a opera interesuje ich bardziej, niż polityka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proponuje gościom pomarańcze z Malty, kwestia pochodzenia owoców – kolejnym tematem do rozmów</a:t>
            </a:r>
          </a:p>
          <a:p>
            <a:r>
              <a:rPr lang="pl-P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eksszambelanowa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 towarzystwie swojego przybranego syna; plotki są bardziej interesujące, niż Polska</a:t>
            </a:r>
          </a:p>
          <a:p>
            <a:r>
              <a:rPr lang="pl-PL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obnażenie kryzysu świata arystokracji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ludzie, którzy powinni być najbardziej świadomi i wykształceni, wolą powtarzać puste formuły salonowych dyskusji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Norwid spędził większość życia na emigracji, doskonale poznał środowisko zagranicznej arystokracji. Dla obcokrajowców losy Polski są nieistotne. Poeta starał się pokazać przebywającym na emigracji rodakom, że wyjazd nie zwalnia ich z odpowiedzialności za ojczyznę. Łatwo jest wciągnąć się w towarzystwo bogaczy i ignorować wydarzenia w ojczystym kraju, ale jest to postawa niegodna patrioty!</a:t>
            </a:r>
          </a:p>
        </p:txBody>
      </p:sp>
    </p:spTree>
    <p:extLst>
      <p:ext uri="{BB962C8B-B14F-4D97-AF65-F5344CB8AC3E}">
        <p14:creationId xmlns:p14="http://schemas.microsoft.com/office/powerpoint/2010/main" val="525056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DEFF00-2E44-95E4-0FA1-CCA04AD72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4572" y="177800"/>
            <a:ext cx="4104456" cy="1239837"/>
          </a:xfrm>
        </p:spPr>
        <p:txBody>
          <a:bodyPr/>
          <a:lstStyle/>
          <a:p>
            <a:r>
              <a:rPr lang="pl-PL" dirty="0"/>
              <a:t>PODSUMOWANIE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369F61B-B221-5FF8-60B6-345629F99A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8588" y="1600200"/>
            <a:ext cx="4104456" cy="4572000"/>
          </a:xfrm>
        </p:spPr>
        <p:txBody>
          <a:bodyPr>
            <a:normAutofit lnSpcReduction="10000"/>
          </a:bodyPr>
          <a:lstStyle/>
          <a:p>
            <a:r>
              <a:rPr lang="pl-PL" dirty="0"/>
              <a:t>Diagnoza świata</a:t>
            </a:r>
            <a:br>
              <a:rPr lang="pl-PL" dirty="0"/>
            </a:br>
            <a:r>
              <a:rPr lang="pl-PL" dirty="0"/>
              <a:t> i ludzi w twórczości Norwida</a:t>
            </a:r>
          </a:p>
          <a:p>
            <a:endParaRPr lang="pl-PL" dirty="0"/>
          </a:p>
          <a:p>
            <a:r>
              <a:rPr lang="pl-PL" dirty="0"/>
              <a:t>Nowatorskie rozwiązania językowe i pozajęzykowe</a:t>
            </a:r>
          </a:p>
          <a:p>
            <a:endParaRPr lang="pl-PL" dirty="0"/>
          </a:p>
          <a:p>
            <a:r>
              <a:rPr lang="pl-PL" dirty="0"/>
              <a:t>Funkcja ironii</a:t>
            </a:r>
          </a:p>
          <a:p>
            <a:endParaRPr lang="pl-PL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C3BB90B0-C8C9-BC2C-20EA-FF9D67E41F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972" y="24142"/>
            <a:ext cx="51847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0381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704108F6-76F1-F308-C570-2E0B39ADB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93"/>
            <a:ext cx="4978476" cy="6856214"/>
          </a:xfrm>
        </p:spPr>
        <p:txBody>
          <a:bodyPr/>
          <a:lstStyle/>
          <a:p>
            <a:r>
              <a:rPr lang="pl-PL" dirty="0"/>
              <a:t>Projekt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BF0FD88-C724-C291-0925-9F53BF10B1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EA87306C-81BA-4795-A5CA-9392456A8C1E}" type="slidenum">
              <a:rPr lang="pl-PL" noProof="0" smtClean="0"/>
              <a:pPr rtl="0"/>
              <a:t>26</a:t>
            </a:fld>
            <a:endParaRPr lang="pl-PL" noProof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3F71CD4C-79A5-C20F-1902-0B5B0FFAAE7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78477" y="551357"/>
            <a:ext cx="7210348" cy="5189714"/>
          </a:xfrm>
        </p:spPr>
        <p:txBody>
          <a:bodyPr>
            <a:normAutofit fontScale="92500" lnSpcReduction="20000"/>
          </a:bodyPr>
          <a:lstStyle/>
          <a:p>
            <a:pPr marL="342797" indent="-342797">
              <a:buAutoNum type="arabicPeriod"/>
            </a:pPr>
            <a:r>
              <a:rPr lang="pl-PL" dirty="0"/>
              <a:t>Podział grup, wybór lidera.</a:t>
            </a:r>
          </a:p>
          <a:p>
            <a:pPr marL="342797" indent="-342797">
              <a:buAutoNum type="arabicPeriod"/>
            </a:pPr>
            <a:r>
              <a:rPr lang="pl-PL" dirty="0"/>
              <a:t>Omówienie tematów.</a:t>
            </a:r>
          </a:p>
          <a:p>
            <a:pPr marL="342797" indent="-342797">
              <a:buAutoNum type="arabicPeriod"/>
            </a:pPr>
            <a:r>
              <a:rPr lang="pl-PL" dirty="0"/>
              <a:t>Realizacja:</a:t>
            </a:r>
          </a:p>
          <a:p>
            <a:r>
              <a:rPr lang="pl-PL" dirty="0"/>
              <a:t>-podział zadań – każdy ma być zaangażowany (kopia dla mnie)</a:t>
            </a:r>
          </a:p>
          <a:p>
            <a:r>
              <a:rPr lang="pl-PL" dirty="0"/>
              <a:t>-spotkania w grupach: wybór formy realizacji (prezentacja + zdjęcia + książki + piosenki + jedzenie + stroje +konkursy + karty pracy, itp.)</a:t>
            </a:r>
          </a:p>
          <a:p>
            <a:r>
              <a:rPr lang="pl-PL" dirty="0"/>
              <a:t>4. Prezentacja – każdy bierze czynny udział (nie czytamy ze slajdów czy kartek – wiedza)</a:t>
            </a:r>
          </a:p>
          <a:p>
            <a:endParaRPr lang="pl-PL" dirty="0"/>
          </a:p>
          <a:p>
            <a:r>
              <a:rPr lang="pl-PL" dirty="0"/>
              <a:t>Cotygodniowy raport lidera o efektach pracy, postępach </a:t>
            </a:r>
            <a:br>
              <a:rPr lang="pl-PL" dirty="0"/>
            </a:br>
            <a:r>
              <a:rPr lang="pl-PL" dirty="0"/>
              <a:t>i zaangażowaniu poszczególnych członków grupy.</a:t>
            </a:r>
          </a:p>
        </p:txBody>
      </p:sp>
    </p:spTree>
    <p:extLst>
      <p:ext uri="{BB962C8B-B14F-4D97-AF65-F5344CB8AC3E}">
        <p14:creationId xmlns:p14="http://schemas.microsoft.com/office/powerpoint/2010/main" val="35340211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395A9C6-5B81-96B7-7B38-850D1DD71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Na podstawie dostępnych Ci źródeł, w oparciu o </a:t>
            </a:r>
            <a:r>
              <a:rPr lang="pl-PL" sz="4900" u="sng" dirty="0"/>
              <a:t>konkretne</a:t>
            </a:r>
            <a:r>
              <a:rPr lang="pl-PL" dirty="0"/>
              <a:t> utwory romantyczne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B50C290-E04D-A058-0199-6BCA7D04E3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pl-PL" dirty="0"/>
              <a:t>omów ścieranie się światopoglądów oświeceniowego i romantycznego</a:t>
            </a:r>
          </a:p>
          <a:p>
            <a:r>
              <a:rPr lang="pl-PL" dirty="0"/>
              <a:t>opisz, jaki obraz miłości przyniosła literatura romantyczna</a:t>
            </a:r>
          </a:p>
          <a:p>
            <a:r>
              <a:rPr lang="pl-PL" dirty="0"/>
              <a:t>omów rolę natury w twórczości romantyków</a:t>
            </a:r>
          </a:p>
          <a:p>
            <a:r>
              <a:rPr lang="pl-PL" dirty="0"/>
              <a:t>porównaj różne koncepcje romantycznego patriotyzmu</a:t>
            </a:r>
          </a:p>
          <a:p>
            <a:r>
              <a:rPr lang="pl-PL" dirty="0"/>
              <a:t>omów motyw szaleństwa</a:t>
            </a:r>
          </a:p>
          <a:p>
            <a:r>
              <a:rPr lang="pl-PL" dirty="0"/>
              <a:t>omów na czym polegała fascynacja Orientem</a:t>
            </a:r>
          </a:p>
          <a:p>
            <a:r>
              <a:rPr lang="pl-PL" dirty="0"/>
              <a:t>scharakteryzuj rolę poety i poezji</a:t>
            </a:r>
          </a:p>
          <a:p>
            <a:r>
              <a:rPr lang="pl-PL" dirty="0"/>
              <a:t>omów cechy bohatera romantycznego i motyw zemsty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20467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>
            <a:extLst>
              <a:ext uri="{FF2B5EF4-FFF2-40B4-BE49-F238E27FC236}">
                <a16:creationId xmlns:a16="http://schemas.microsoft.com/office/drawing/2014/main" id="{49B1192F-71F2-DDBF-DB51-DBD4E5D1B4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940" y="195309"/>
            <a:ext cx="3277348" cy="6534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946A5869-7625-F6BB-57C8-BE55023C7F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8226" y="823644"/>
            <a:ext cx="3078276" cy="4117524"/>
          </a:xfrm>
          <a:prstGeom prst="rect">
            <a:avLst/>
          </a:prstGeom>
        </p:spPr>
      </p:pic>
      <p:pic>
        <p:nvPicPr>
          <p:cNvPr id="1025" name="Picture 1">
            <a:extLst>
              <a:ext uri="{FF2B5EF4-FFF2-40B4-BE49-F238E27FC236}">
                <a16:creationId xmlns:a16="http://schemas.microsoft.com/office/drawing/2014/main" id="{ADF83A4E-E09E-94F8-C06E-ED49DF591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427" y="1844824"/>
            <a:ext cx="3333750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548B6C76-497A-DDBF-39CE-50D9E5234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1324" y="332656"/>
            <a:ext cx="8090137" cy="1239837"/>
          </a:xfrm>
        </p:spPr>
        <p:txBody>
          <a:bodyPr/>
          <a:lstStyle/>
          <a:p>
            <a:r>
              <a:rPr lang="pl-PL" dirty="0"/>
              <a:t>1. Biografia </a:t>
            </a:r>
            <a:br>
              <a:rPr lang="pl-PL" dirty="0"/>
            </a:br>
            <a:r>
              <a:rPr lang="pl-PL" dirty="0"/>
              <a:t>Norwida</a:t>
            </a:r>
          </a:p>
        </p:txBody>
      </p:sp>
    </p:spTree>
    <p:extLst>
      <p:ext uri="{BB962C8B-B14F-4D97-AF65-F5344CB8AC3E}">
        <p14:creationId xmlns:p14="http://schemas.microsoft.com/office/powerpoint/2010/main" val="734273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>
            <a:extLst>
              <a:ext uri="{FF2B5EF4-FFF2-40B4-BE49-F238E27FC236}">
                <a16:creationId xmlns:a16="http://schemas.microsoft.com/office/drawing/2014/main" id="{8CC70E84-7753-756F-BF6A-CDAB0E0FA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46" y="779166"/>
            <a:ext cx="3652086" cy="6085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A7175992-F231-F56B-4578-08DB7C894C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1960" y="0"/>
            <a:ext cx="2647950" cy="401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E43B5EBB-A30C-0F5D-9C5E-904ED817E4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4137" y="2568013"/>
            <a:ext cx="5114687" cy="4296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5364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>
            <a:extLst>
              <a:ext uri="{FF2B5EF4-FFF2-40B4-BE49-F238E27FC236}">
                <a16:creationId xmlns:a16="http://schemas.microsoft.com/office/drawing/2014/main" id="{79334910-5A29-DED6-A625-6529556488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0167" y="-536"/>
            <a:ext cx="496865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4C971994-0264-4DFA-3421-80569A5D7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342" y="-536"/>
            <a:ext cx="40227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AEA6D408-0625-27CD-FDAD-46671EF5B5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56" y="692696"/>
            <a:ext cx="3486150" cy="392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291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2494012" y="0"/>
            <a:ext cx="9782801" cy="730920"/>
          </a:xfrm>
        </p:spPr>
        <p:txBody>
          <a:bodyPr rtlCol="0"/>
          <a:lstStyle/>
          <a:p>
            <a:pPr rtl="0"/>
            <a:r>
              <a:rPr lang="pl-PL" dirty="0"/>
              <a:t>2. O jednostkach wybitnych</a:t>
            </a:r>
          </a:p>
        </p:txBody>
      </p:sp>
      <p:pic>
        <p:nvPicPr>
          <p:cNvPr id="4097" name="Picture 1">
            <a:extLst>
              <a:ext uri="{FF2B5EF4-FFF2-40B4-BE49-F238E27FC236}">
                <a16:creationId xmlns:a16="http://schemas.microsoft.com/office/drawing/2014/main" id="{A4754F4D-5DD5-A021-515A-FC76756A7C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892" y="797848"/>
            <a:ext cx="10534650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6EC54828-D05F-28B4-C08D-B53ECE57CA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2084" y="4938989"/>
            <a:ext cx="7285508" cy="1919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924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14F2B99-0D73-252D-08A9-3EB2118FE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7D79CFD-8568-A791-4D27-C6C0545B69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9699BE8A-D02E-B4A0-B7A8-BE86D100A7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398" y="-14352"/>
            <a:ext cx="6237069" cy="6818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>
            <a:extLst>
              <a:ext uri="{FF2B5EF4-FFF2-40B4-BE49-F238E27FC236}">
                <a16:creationId xmlns:a16="http://schemas.microsoft.com/office/drawing/2014/main" id="{695D05B0-1264-72DB-FBCF-CB27D8562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3819" y="1626200"/>
            <a:ext cx="7525006" cy="3643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7404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ACE735F-A3F3-D091-96D1-D9B1E66DE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45F017E-279D-01FE-7EA9-7E3B5F060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E6321089-FF84-022C-74B8-0983FF3E20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2" y="0"/>
            <a:ext cx="53832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2793358D-F38B-DED1-26CB-6F58B7ACE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2800" y="908720"/>
            <a:ext cx="6765447" cy="5390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061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E03D3A3-B830-5E70-03E2-9A85B2E44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6443" y="177800"/>
            <a:ext cx="9782801" cy="1239837"/>
          </a:xfrm>
        </p:spPr>
        <p:txBody>
          <a:bodyPr/>
          <a:lstStyle/>
          <a:p>
            <a:pPr algn="r"/>
            <a:r>
              <a:rPr lang="pl-PL" dirty="0"/>
              <a:t>Porozmawiajmy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A89DB0F-8F41-7F4C-D0BB-CA80E3024C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77988" y="133350"/>
            <a:ext cx="8666201" cy="45720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l-PL" dirty="0"/>
              <a:t>I.</a:t>
            </a:r>
          </a:p>
          <a:p>
            <a:r>
              <a:rPr lang="pl-PL" dirty="0"/>
              <a:t>Co łączy wymienione postacie?</a:t>
            </a:r>
          </a:p>
          <a:p>
            <a:r>
              <a:rPr lang="pl-PL" dirty="0"/>
              <a:t>Podobieństwo – środki językowe</a:t>
            </a:r>
          </a:p>
          <a:p>
            <a:r>
              <a:rPr lang="pl-PL" dirty="0"/>
              <a:t>Przemilczenie a refleksja</a:t>
            </a:r>
          </a:p>
          <a:p>
            <a:pPr marL="0" indent="0">
              <a:buNone/>
            </a:pPr>
            <a:r>
              <a:rPr lang="pl-PL" dirty="0"/>
              <a:t>II.</a:t>
            </a:r>
          </a:p>
          <a:p>
            <a:r>
              <a:rPr lang="pl-PL" dirty="0"/>
              <a:t>Do kogo zwraca się podmiot liryczny?</a:t>
            </a:r>
          </a:p>
          <a:p>
            <a:r>
              <a:rPr lang="pl-PL" dirty="0"/>
              <a:t>Jaką przyszłość przewiduje dla pamięci Mickiewicza?</a:t>
            </a:r>
          </a:p>
          <a:p>
            <a:pPr marL="0" indent="0">
              <a:buNone/>
            </a:pPr>
            <a:r>
              <a:rPr lang="pl-PL" dirty="0"/>
              <a:t>III.</a:t>
            </a:r>
          </a:p>
          <a:p>
            <a:r>
              <a:rPr lang="pl-PL" dirty="0"/>
              <a:t>Uniwersalna myśl</a:t>
            </a:r>
          </a:p>
          <a:p>
            <a:endParaRPr lang="pl-PL" dirty="0"/>
          </a:p>
          <a:p>
            <a:endParaRPr lang="pl-PL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EC9A71A0-41FD-6637-199E-7BE4330F3A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940" y="4438650"/>
            <a:ext cx="10020300" cy="241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5630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Szablon (projekt Układanka)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miter lim="800000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>
              <a:lumMod val="50000"/>
            </a:schemeClr>
          </a:solidFill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 sz="280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5685350_TF03460527.potx" id="{EA43041A-DFC1-4F0A-9805-1D083ABF16D4}" vid="{8A867B01-3B79-4974-8AF0-90E7C4029B2A}"/>
    </a:ext>
  </a:extLst>
</a:theme>
</file>

<file path=ppt/theme/theme2.xml><?xml version="1.0" encoding="utf-8"?>
<a:theme xmlns:a="http://schemas.openxmlformats.org/drawingml/2006/main" name="Motyw pakietu Office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Slajdy (projekt Układanka)</Template>
  <TotalTime>385</TotalTime>
  <Words>1161</Words>
  <Application>Microsoft Office PowerPoint</Application>
  <PresentationFormat>Niestandardowy</PresentationFormat>
  <Paragraphs>114</Paragraphs>
  <Slides>27</Slides>
  <Notes>4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27</vt:i4>
      </vt:variant>
    </vt:vector>
  </HeadingPairs>
  <TitlesOfParts>
    <vt:vector size="33" baseType="lpstr">
      <vt:lpstr>Arial</vt:lpstr>
      <vt:lpstr>Calibri</vt:lpstr>
      <vt:lpstr>Century Gothic</vt:lpstr>
      <vt:lpstr>Euphemia</vt:lpstr>
      <vt:lpstr>Times New Roman</vt:lpstr>
      <vt:lpstr>Szablon (projekt Układanka)</vt:lpstr>
      <vt:lpstr>„Odpowiednie dać rzeczy słowo”  Cyprian Kamil Norwid</vt:lpstr>
      <vt:lpstr>Prezentacja programu PowerPoint</vt:lpstr>
      <vt:lpstr>1. Biografia  Norwida</vt:lpstr>
      <vt:lpstr>Prezentacja programu PowerPoint</vt:lpstr>
      <vt:lpstr>Prezentacja programu PowerPoint</vt:lpstr>
      <vt:lpstr>2. O jednostkach wybitnych</vt:lpstr>
      <vt:lpstr>Prezentacja programu PowerPoint</vt:lpstr>
      <vt:lpstr>Prezentacja programu PowerPoint</vt:lpstr>
      <vt:lpstr>Porozmawiajmy</vt:lpstr>
      <vt:lpstr>Tragizm jednostek!</vt:lpstr>
      <vt:lpstr>Prezentacja programu PowerPoint</vt:lpstr>
      <vt:lpstr>3. „Bema pamięci żałobny rapsod”  Utwór Norwida jako „symboliczny pomnik wielkiego człowieka, uosabiającego cnoty obywatelskie i wartości moralne”. Bem był wybitnym dowódcą, walczył w powstaniu listopadowym, a następnie brał udział w Wiośnie Ludów na Węgrzech.</vt:lpstr>
      <vt:lpstr>Prezentacja programu PowerPoint</vt:lpstr>
      <vt:lpstr>Pochówek – hierarchia a rytuał pogrzebowy</vt:lpstr>
      <vt:lpstr>Prezentacja programu PowerPoint</vt:lpstr>
      <vt:lpstr>Ku czci Bema…</vt:lpstr>
      <vt:lpstr>4. Kultura salonowa, czyli o co chodzi z tymi balami</vt:lpstr>
      <vt:lpstr>Motyw balu w literaturze</vt:lpstr>
      <vt:lpstr>W salonie,  czyli w teatrze życia</vt:lpstr>
      <vt:lpstr>Porozmawiajmy</vt:lpstr>
      <vt:lpstr>Sytuacja liryczna i próba interpretacji </vt:lpstr>
      <vt:lpstr>Prezentacja programu PowerPoint</vt:lpstr>
      <vt:lpstr>Porozmawiajmy</vt:lpstr>
      <vt:lpstr>W Polsce „runął despotyzm”, rozwiązano Rząd Narodowy Romualda Traugutta!</vt:lpstr>
      <vt:lpstr>PODSUMOWANIE</vt:lpstr>
      <vt:lpstr>Projekt</vt:lpstr>
      <vt:lpstr>Na podstawie dostępnych Ci źródeł, w oparciu o konkretne utwory romantyczne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Izabela Drężek</dc:creator>
  <cp:lastModifiedBy>Izabela Drężek</cp:lastModifiedBy>
  <cp:revision>9</cp:revision>
  <dcterms:created xsi:type="dcterms:W3CDTF">2025-03-21T09:30:21Z</dcterms:created>
  <dcterms:modified xsi:type="dcterms:W3CDTF">2025-03-23T13:07:02Z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74064300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