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11"/>
  </p:notesMasterIdLst>
  <p:handoutMasterIdLst>
    <p:handoutMasterId r:id="rId12"/>
  </p:handoutMasterIdLst>
  <p:sldIdLst>
    <p:sldId id="256" r:id="rId5"/>
    <p:sldId id="277" r:id="rId6"/>
    <p:sldId id="264" r:id="rId7"/>
    <p:sldId id="294" r:id="rId8"/>
    <p:sldId id="258" r:id="rId9"/>
    <p:sldId id="278" r:id="rId1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5" d="100"/>
          <a:sy n="75" d="100"/>
        </p:scale>
        <p:origin x="4074" y="3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B5BE4D8-A545-49B5-B6D6-1C4173C613DB}" type="datetime1">
              <a:rPr lang="pl-PL" smtClean="0"/>
              <a:t>05.12.2024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B031B-7A3C-49C1-AA9C-CE9313183260}" type="datetime1">
              <a:rPr lang="pl-PL" smtClean="0"/>
              <a:pPr/>
              <a:t>05.12.2024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8296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4926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3381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812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455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5" name="Zawartość — symbol zastępczy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6" name="Zawartość — symbol zastępczy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endParaRPr lang="pl-PL" noProof="0"/>
          </a:p>
        </p:txBody>
      </p:sp>
      <p:sp>
        <p:nvSpPr>
          <p:cNvPr id="22" name="Zawartość — symbol zastępczy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7" name="Zawartość — symbol zastępczy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Dwa elementy zawartośc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WZORZEC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ytuł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0" name="Tekst — symbol zastępczy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5" name="Tekst — symbol zastępczy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6" name="Tekst — symbol zastępczy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7" name="Tekst — symbol zastępczy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8" name="Tekst — symbol zastępczy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9" name="Tekst — symbol zastępczy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1" name="Data — symbol zastępczy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22" name="Stopka — symbol zastępczy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24" name="Numer slajdu — symbol zastępczy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Tekst — symbol zastępczy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8749" y="1361938"/>
            <a:ext cx="6765925" cy="496888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" name="Wykres — symbol zastępczy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 rtlCol="0"/>
          <a:lstStyle/>
          <a:p>
            <a:pPr rtl="0"/>
            <a:r>
              <a:rPr lang="pl-PL" noProof="0"/>
              <a:t>Kliknij ikonę, aby dodać wykres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 rtlCol="0"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3" name="Zawartość — symbol zastępczy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Tekst — symbol zastępczy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Rok</a:t>
            </a:r>
          </a:p>
        </p:txBody>
      </p:sp>
      <p:sp>
        <p:nvSpPr>
          <p:cNvPr id="7" name="Tekst — symbol zastępczy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8" name="Tekst — symbol zastępczy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9" name="Tekst — symbol zastępczy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0" name="Tekst — symbol zastępczy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2" name="Tekst — symbol zastępczy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3" name="Tekst — symbol zastępczy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4" name="Tekst — symbol zastępczy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6" name="Tekst — symbol zastępczy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7" name="Tekst — symbol zastępczy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5" name="Tekst — symbol zastępczy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8" name="Tekst — symbol zastępczy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9" name="Tekst — symbol zastępczy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Rok</a:t>
            </a:r>
          </a:p>
        </p:txBody>
      </p:sp>
      <p:sp>
        <p:nvSpPr>
          <p:cNvPr id="20" name="Tekst — symbol zastępczy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1" name="Tekst — symbol zastępczy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2" name="Tekst — symbol zastępczy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3" name="Tekst — symbol zastępczy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4" name="Tekst — symbol zastępczy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5" name="Tekst — symbol zastępczy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6" name="Tekst — symbol zastępczy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8" name="Tekst — symbol zastępczy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9" name="Tekst — symbol zastępczy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27" name="Tekst — symbol zastępczy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30" name="Tekst — symbol zastępczy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31" name="Tekst — symbol zastępczy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MM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6" name="Data — symbol zastępczy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37" name="Stopka — symbol zastępczy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38" name="Numer slajdu — symbol zastępczy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Grafika SmartArt 6 — symbol zastępczy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39084"/>
            <a:ext cx="10515600" cy="3695338"/>
          </a:xfrm>
        </p:spPr>
        <p:txBody>
          <a:bodyPr rtlCol="0"/>
          <a:lstStyle/>
          <a:p>
            <a:pPr rtl="0"/>
            <a:r>
              <a:rPr lang="pl-PL" noProof="0"/>
              <a:t>Kliknij ikonę, aby dodać grafikę SmartArt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zespołu — 4 osob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11558" y="5084524"/>
            <a:ext cx="2196619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6" name="Tekst — symbol zastępczy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7" name="Obraz — symbol zastępczy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707607" y="5099206"/>
            <a:ext cx="2145049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7" name="Tekst — symbol zastępczy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8" name="Obraz — symbol zastępczy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lvl="1" rtl="0"/>
            <a:r>
              <a:rPr lang="pl-PL" noProof="0"/>
              <a:t>Kliknij ikonę, aby dodać obraz</a:t>
            </a:r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271" y="5099206"/>
            <a:ext cx="213298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8" name="Tekst — symbol zastępczy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9" name="Obraz — symbol zastępczy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18152" y="5084524"/>
            <a:ext cx="2132984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9" name="Tekst — symbol zastępczy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zespołu — 8 osó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6" name="Tekst — symbol zastępczy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7" name="Obraz — symbol zastępczy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7" name="Tekst — symbol zastępczy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8" name="Obraz — symbol zastępczy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 rtl="0"/>
            <a:r>
              <a:rPr lang="pl-PL" noProof="0"/>
              <a:t>Kliknij ikonę, aby dodać obraz</a:t>
            </a:r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8" name="Tekst — symbol zastępczy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9" name="Obraz — symbol zastępczy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9" name="Tekst — symbol zastępczy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55" name="Obraz — symbol zastępczy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4" name="Tekst — symbol zastępczy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2" name="Tekst — symbol zastępczy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56" name="Obraz — symbol zastępczy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9" name="Tekst — symbol zastępczy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3" name="Tekst — symbol zastępczy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57" name="Obraz — symbol zastępczy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 rtl="0"/>
            <a:r>
              <a:rPr lang="pl-PL" noProof="0"/>
              <a:t>Kliknij ikonę, aby dodać obraz</a:t>
            </a:r>
          </a:p>
        </p:txBody>
      </p:sp>
      <p:sp>
        <p:nvSpPr>
          <p:cNvPr id="60" name="Tekst — symbol zastępczy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4" name="Tekst — symbol zastępczy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58" name="Obraz — symbol zastępczy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61" name="Tekst — symbol zastępczy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65" name="Tekst — symbol zastępczy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sowan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4" name="Zawartość — symbol zastępczy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18" name="Tekst — symbol zastępczy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5" name="Zawartość — symbol zastępczy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21" name="Tekst — symbol zastępczy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19" name="Tekst — symbol zastępczy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22" name="Zawartość — symbol zastępczy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6" name="Zawartość — symbol zastępczy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15" name="Zawartość — symbol zastępczy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a — symbol zastępczy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22" name="Stopka — symbol zastępczy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24" name="Numer slajdu — symbol zastępczy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lan spotkan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akończen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a — symbol zastępczy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10" name="Stopka — symbol zastępczy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11" name="Numer slajdu — symbol zastępczy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fika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TYTUŁ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7" name="Tekst — symbol zastępczy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8" name="Tekst — symbol zastępczy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9" name="Tekst — symbol zastępczy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Tekst — symbol zastępczy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35" name="Tekst — symbol zastępczy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36" name="Tekst — symbol zastępczy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37" name="Tekst — symbol zastępczy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 rtlCol="0"/>
          <a:lstStyle>
            <a:lvl1pPr>
              <a:defRPr sz="900"/>
            </a:lvl1pPr>
          </a:lstStyle>
          <a:p>
            <a:pPr algn="l" rtl="0"/>
            <a:r>
              <a:rPr lang="pl-PL" noProof="0"/>
              <a:t>Prezentacja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Tekst — symbol zastępczy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7" name="Tekst — symbol zastępczy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1" name="Tekst — symbol zastępczy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DODAĆ PODTYTUŁ</a:t>
            </a:r>
          </a:p>
        </p:txBody>
      </p:sp>
      <p:sp>
        <p:nvSpPr>
          <p:cNvPr id="32" name="Tekst — symbol zastępczy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3" name="Tekst — symbol zastępczy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DODAĆ PODTYTUŁ</a:t>
            </a:r>
          </a:p>
        </p:txBody>
      </p:sp>
      <p:sp>
        <p:nvSpPr>
          <p:cNvPr id="34" name="Tekst — symbol zastępczy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2" name="Tekst — symbol zastępczy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DODAĆ PODTYTUŁ</a:t>
            </a:r>
          </a:p>
        </p:txBody>
      </p:sp>
      <p:sp>
        <p:nvSpPr>
          <p:cNvPr id="13" name="Tekst — symbol zastępczy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pl-PL" noProof="0"/>
              <a:t>Prezentacja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Tekst — symbol zastępczy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7" name="Tekst — symbol zastępczy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8" name="Tekst — symbol zastępczy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9" name="Tekst — symbol zastępczy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0" name="Tekst — symbol zastępczy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3" name="Tekst — symbol zastępczy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24" name="Tekst — symbol zastępczy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Wstę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a — symbol zastępczy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10" name="Stopka — symbol zastępczy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11" name="Numer slajdu — symbol zastępczy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 — symbol zastępczy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2" name="Tekst — symbol zastępczy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3" name="Tekst — symbol zastępczy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4" name="Tekst — symbol zastępczy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5" name="Tekst — symbol zastępczy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  <p:sp>
        <p:nvSpPr>
          <p:cNvPr id="16" name="Tekst — symbol zastępczy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7" name="Data — symbol zastępczy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18" name="Stopka — symbol zastępczy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19" name="Numer slajdu — symbol zastępczy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zy elementy zawartośc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WZORZEC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 — symbol zastępczy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WZORZEC TEKSTU</a:t>
            </a:r>
          </a:p>
        </p:txBody>
      </p:sp>
      <p:sp>
        <p:nvSpPr>
          <p:cNvPr id="22" name="Zawartość — symbol zastępczy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pl-PL" noProof="0"/>
              <a:t>Prezentacja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Prezentacja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79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 rtlCol="0"/>
          <a:lstStyle/>
          <a:p>
            <a:pPr rtl="0"/>
            <a:r>
              <a:rPr lang="pl-PL" dirty="0"/>
              <a:t>Wcielenie bohatera romantycznego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8619" y="5626219"/>
            <a:ext cx="5261811" cy="396660"/>
          </a:xfrm>
        </p:spPr>
        <p:txBody>
          <a:bodyPr rtlCol="0"/>
          <a:lstStyle/>
          <a:p>
            <a:pPr rtl="0"/>
            <a:r>
              <a:rPr lang="pl-PL" dirty="0"/>
              <a:t>Johann Wolfgang Goethe, </a:t>
            </a:r>
            <a:r>
              <a:rPr lang="pl-PL" i="1" dirty="0"/>
              <a:t>Cierpienia młodego Wertera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22" y="-356071"/>
            <a:ext cx="4202806" cy="1325563"/>
          </a:xfrm>
        </p:spPr>
        <p:txBody>
          <a:bodyPr rtlCol="0"/>
          <a:lstStyle/>
          <a:p>
            <a:pPr rtl="0"/>
            <a:r>
              <a:rPr lang="pl-PL" dirty="0"/>
              <a:t>Powieść w listach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7A87A8-8600-222D-202B-72200401E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5" y="969492"/>
            <a:ext cx="8958570" cy="58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484" y="163950"/>
            <a:ext cx="5111750" cy="1204912"/>
          </a:xfrm>
        </p:spPr>
        <p:txBody>
          <a:bodyPr rtlCol="0"/>
          <a:lstStyle/>
          <a:p>
            <a:pPr rtl="0"/>
            <a:r>
              <a:rPr lang="pl-PL" dirty="0"/>
              <a:t>Samotność i cierpienie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C23C3221-5F04-4CA7-A86A-EEA8566A1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3</a:t>
            </a:fld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7955BC8B-BD10-AF2B-CDD3-F2059CF9A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FD73FC8-4EC0-B02F-B8D0-93049FBFF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17" y="1745089"/>
            <a:ext cx="6950284" cy="40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4802CF0-DE8D-4901-3340-434C831DB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5" y="0"/>
            <a:ext cx="4451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97F34-43A0-4C37-336C-17C2D7ED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78" y="88646"/>
            <a:ext cx="5111750" cy="1204912"/>
          </a:xfrm>
        </p:spPr>
        <p:txBody>
          <a:bodyPr/>
          <a:lstStyle/>
          <a:p>
            <a:r>
              <a:rPr lang="pl-PL" dirty="0"/>
              <a:t>Czytamy, s. 51-59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B09030E-B96D-1CC5-70F2-A5432C6E4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241" y="1726431"/>
            <a:ext cx="5111750" cy="4452938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pl-PL" sz="2000" dirty="0"/>
              <a:t>Stosunek do samotności </a:t>
            </a:r>
          </a:p>
          <a:p>
            <a:pPr marL="342900" indent="-342900">
              <a:buAutoNum type="arabicPeriod"/>
            </a:pPr>
            <a:r>
              <a:rPr lang="pl-PL" sz="2000" dirty="0"/>
              <a:t>Postrzeganie natury </a:t>
            </a:r>
          </a:p>
          <a:p>
            <a:pPr marL="342900" indent="-342900">
              <a:buAutoNum type="arabicPeriod"/>
            </a:pPr>
            <a:r>
              <a:rPr lang="pl-PL" sz="2000" dirty="0"/>
              <a:t>Wrażliwość bohatera</a:t>
            </a:r>
          </a:p>
          <a:p>
            <a:pPr marL="342900" indent="-342900">
              <a:buAutoNum type="arabicPeriod"/>
            </a:pPr>
            <a:endParaRPr lang="pl-PL" sz="2000" dirty="0"/>
          </a:p>
          <a:p>
            <a:pPr marL="342900" indent="-342900">
              <a:buAutoNum type="arabicPeriod"/>
            </a:pPr>
            <a:r>
              <a:rPr lang="pl-PL" sz="2000" dirty="0"/>
              <a:t>Obraz Loty i jej idealizacja</a:t>
            </a:r>
          </a:p>
          <a:p>
            <a:pPr marL="342900" indent="-342900">
              <a:buAutoNum type="arabicPeriod"/>
            </a:pPr>
            <a:endParaRPr lang="pl-PL" sz="2000" dirty="0"/>
          </a:p>
          <a:p>
            <a:pPr marL="342900" indent="-342900">
              <a:buAutoNum type="arabicPeriod"/>
            </a:pPr>
            <a:r>
              <a:rPr lang="pl-PL" sz="2000" dirty="0"/>
              <a:t>Argumenty w rozmowie z Albertem</a:t>
            </a:r>
          </a:p>
          <a:p>
            <a:pPr marL="342900" indent="-342900">
              <a:buAutoNum type="arabicPeriod"/>
            </a:pPr>
            <a:r>
              <a:rPr lang="pl-PL" sz="2000" dirty="0"/>
              <a:t>Opowieść o zakochanej dziewczynie</a:t>
            </a:r>
          </a:p>
          <a:p>
            <a:pPr marL="342900" indent="-342900">
              <a:buAutoNum type="arabicPeriod"/>
            </a:pPr>
            <a:r>
              <a:rPr lang="pl-PL" sz="2000" dirty="0"/>
              <a:t>Obraz romantycznego kochanka </a:t>
            </a:r>
          </a:p>
          <a:p>
            <a:pPr marL="342900" indent="-342900">
              <a:buAutoNum type="arabicPeriod"/>
            </a:pPr>
            <a:endParaRPr lang="pl-PL" sz="2000" dirty="0"/>
          </a:p>
          <a:p>
            <a:pPr marL="342900" indent="-342900">
              <a:buAutoNum type="arabicPeriod"/>
            </a:pPr>
            <a:endParaRPr lang="pl-PL" sz="200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6B2AEE-4C1E-5EA0-E5C7-D05E51FEB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t>4</a:t>
            </a:fld>
            <a:endParaRPr lang="pl-PL" noProof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C22CA05-0A8D-11FF-E3CA-504A742F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396" y="1879737"/>
            <a:ext cx="3362632" cy="497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B0F46587-CA9F-6A3A-22FE-475BF9292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0" y="1"/>
            <a:ext cx="4612178" cy="434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17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9E7E734-FAD4-59B3-9302-1A0415F9B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1587"/>
            <a:ext cx="12192000" cy="5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pl-PL" smtClean="0"/>
              <a:pPr rtl="0"/>
              <a:t>6</a:t>
            </a:fld>
            <a:endParaRPr lang="pl-PL" dirty="0"/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E0191301-BBD5-F4FF-8F3B-8B99AA98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813" y="1152771"/>
            <a:ext cx="2021327" cy="1551100"/>
          </a:xfrm>
        </p:spPr>
        <p:txBody>
          <a:bodyPr/>
          <a:lstStyle/>
          <a:p>
            <a:r>
              <a:rPr lang="pl-PL" dirty="0"/>
              <a:t>Ocena Wertera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3E4BDCE-3388-C23D-9E65-806C26486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01" y="0"/>
            <a:ext cx="7532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28874_TF22318419_Win32" id="{2245315F-D87A-4F04-B2E6-D4B8F848854B}" vid="{52001354-15AD-4DBE-A78D-2413E275432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D446390-8521-40A2-A462-EA068123BE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E84A1C-2814-43A7-9448-348326113A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BA3906-9696-4247-AC0D-DD5C26B2A70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Minimalistyczna prezentacja sprzedażowa</Template>
  <TotalTime>13</TotalTime>
  <Words>56</Words>
  <Application>Microsoft Office PowerPoint</Application>
  <PresentationFormat>Panoramiczny</PresentationFormat>
  <Paragraphs>24</Paragraphs>
  <Slides>6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9" baseType="lpstr">
      <vt:lpstr>Arial</vt:lpstr>
      <vt:lpstr>Calibri</vt:lpstr>
      <vt:lpstr>Monoline</vt:lpstr>
      <vt:lpstr>Wcielenie bohatera romantycznego</vt:lpstr>
      <vt:lpstr>Powieść w listach</vt:lpstr>
      <vt:lpstr>Samotność i cierpienie</vt:lpstr>
      <vt:lpstr>Czytamy, s. 51-59</vt:lpstr>
      <vt:lpstr>Prezentacja programu PowerPoint</vt:lpstr>
      <vt:lpstr>Ocena Wertera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</cp:revision>
  <dcterms:created xsi:type="dcterms:W3CDTF">2024-12-05T15:08:02Z</dcterms:created>
  <dcterms:modified xsi:type="dcterms:W3CDTF">2024-12-05T15:21:29Z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