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75" r:id="rId2"/>
    <p:sldId id="354" r:id="rId3"/>
    <p:sldId id="376" r:id="rId4"/>
    <p:sldId id="377" r:id="rId5"/>
    <p:sldId id="378" r:id="rId6"/>
    <p:sldId id="383" r:id="rId7"/>
    <p:sldId id="379" r:id="rId8"/>
    <p:sldId id="380" r:id="rId9"/>
    <p:sldId id="381" r:id="rId10"/>
    <p:sldId id="382" r:id="rId11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  <a:srgbClr val="B18A2C"/>
    <a:srgbClr val="616A78"/>
    <a:srgbClr val="D87C1B"/>
    <a:srgbClr val="000000"/>
    <a:srgbClr val="1D7CB8"/>
    <a:srgbClr val="1D7CB9"/>
    <a:srgbClr val="626A78"/>
    <a:srgbClr val="B18B2C"/>
    <a:srgbClr val="DA7C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646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F7378576-7E8E-6833-4204-BFA3DFFED5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278AC37-CC16-790B-771E-1E066FDF48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161E56-1E2C-48B1-AEB9-11B82EFC2CAB}" type="datetimeFigureOut">
              <a:rPr lang="pl-PL" smtClean="0"/>
              <a:t>15.03.2025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9AAA22F-9A73-4CC4-BFF6-E61D13A587E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EDC7512-D4CA-A375-A17D-71E61470C1E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3643C-AC16-4C4B-AFA7-2BB80CA36B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41933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l-PL"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l-PL" sz="1200"/>
            </a:lvl1pPr>
          </a:lstStyle>
          <a:p>
            <a:pPr rtl="0"/>
            <a:fld id="{1C223EFC-526B-4EF2-8A0A-F01C60CA2A67}" type="datetimeFigureOut">
              <a:rPr lang="pl-PL" noProof="0" smtClean="0"/>
              <a:t>15.03.2025</a:t>
            </a:fld>
            <a:endParaRPr lang="pl-PL" noProof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pl-PL"/>
            </a:def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l-PL"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l-PL" sz="1200"/>
            </a:lvl1pPr>
          </a:lstStyle>
          <a:p>
            <a:pPr rtl="0"/>
            <a:fld id="{DAF72F06-F6ED-43C1-A86D-15B5F2AFDECD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2314834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AF72F06-F6ED-43C1-A86D-15B5F2AFDECD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9298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AF72F06-F6ED-43C1-A86D-15B5F2AFDECD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5150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raz — symbol zastępczy 3">
            <a:extLst>
              <a:ext uri="{FF2B5EF4-FFF2-40B4-BE49-F238E27FC236}">
                <a16:creationId xmlns:a16="http://schemas.microsoft.com/office/drawing/2014/main" id="{461192D4-3DEB-49BB-8F09-91031D57C7D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6224" cy="6858000"/>
          </a:xfrm>
          <a:solidFill>
            <a:schemeClr val="accent1"/>
          </a:solidFill>
        </p:spPr>
        <p:txBody>
          <a:bodyPr tIns="1280160" rtlCol="0" anchor="ctr">
            <a:noAutofit/>
          </a:bodyPr>
          <a:lstStyle>
            <a:lvl1pPr algn="ctr">
              <a:defRPr lang="pl-PL" sz="2000"/>
            </a:lvl1pPr>
          </a:lstStyle>
          <a:p>
            <a:pPr rtl="0"/>
            <a:r>
              <a:rPr lang="pl-PL" noProof="0"/>
              <a:t>Kliknij, aby wstawić obraz tutaj</a:t>
            </a:r>
          </a:p>
          <a:p>
            <a:pPr rtl="0"/>
            <a:endParaRPr lang="pl-PL" noProof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9194C4FA-8597-7449-A0F1-38E8A1C6B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1018" y="1526016"/>
            <a:ext cx="12188952" cy="2031324"/>
          </a:xfrm>
          <a:solidFill>
            <a:schemeClr val="tx1">
              <a:lumMod val="85000"/>
              <a:lumOff val="15000"/>
              <a:alpha val="60000"/>
            </a:schemeClr>
          </a:solidFill>
        </p:spPr>
        <p:txBody>
          <a:bodyPr lIns="868680" tIns="91440" rtlCol="0">
            <a:normAutofit/>
          </a:bodyPr>
          <a:lstStyle>
            <a:lvl1pPr>
              <a:defRPr lang="pl-PL"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3557477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obraz z pełnymi spad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8022E6D3-9558-45D3-9914-1F3B0A5BDCA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2188952" cy="6858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algn="ctr">
              <a:defRPr lang="pl-PL" sz="1800"/>
            </a:lvl1pPr>
          </a:lstStyle>
          <a:p>
            <a:pPr rtl="0"/>
            <a:r>
              <a:rPr lang="pl-PL" noProof="0"/>
              <a:t>Kliknij, aby wstawić obraz lub grafikę tutaj</a:t>
            </a:r>
          </a:p>
          <a:p>
            <a:pPr rtl="0"/>
            <a:endParaRPr lang="pl-PL" noProof="0"/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5DF58130-BFA9-C64B-9400-27CEC7444F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966" y="2338086"/>
            <a:ext cx="10541219" cy="2164466"/>
          </a:xfrm>
        </p:spPr>
        <p:txBody>
          <a:bodyPr lIns="0" rtlCol="0">
            <a:noAutofit/>
          </a:bodyPr>
          <a:lstStyle>
            <a:lvl1pPr>
              <a:defRPr lang="pl-PL" sz="20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>
                <a:solidFill>
                  <a:schemeClr val="bg1"/>
                </a:solidFill>
              </a:rPr>
              <a:t>Kliknij, aby edytować styl wzorca tekstu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40798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podtytuł, obraz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3">
            <a:extLst>
              <a:ext uri="{FF2B5EF4-FFF2-40B4-BE49-F238E27FC236}">
                <a16:creationId xmlns:a16="http://schemas.microsoft.com/office/drawing/2014/main" id="{63C9361F-F5AC-124A-A751-F276961C9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3175" y="528629"/>
            <a:ext cx="10542707" cy="479900"/>
          </a:xfrm>
        </p:spPr>
        <p:txBody>
          <a:bodyPr lIns="0" tIns="0" rIns="0" bIns="0" rtlCol="0" anchor="t">
            <a:noAutofit/>
          </a:bodyPr>
          <a:lstStyle>
            <a:lvl1pPr>
              <a:defRPr lang="pl-PL" sz="3600" b="1">
                <a:solidFill>
                  <a:schemeClr val="accent5"/>
                </a:solidFill>
              </a:defRPr>
            </a:lvl1pPr>
          </a:lstStyle>
          <a:p>
            <a:pPr rtl="0"/>
            <a:r>
              <a:rPr lang="pl-PL" noProof="0"/>
              <a:t>Kliknij, aby edytować tekst wzorca tytułu</a:t>
            </a:r>
            <a:br>
              <a:rPr lang="pl-PL" noProof="0"/>
            </a:br>
            <a:endParaRPr lang="pl-PL" noProof="0"/>
          </a:p>
        </p:txBody>
      </p:sp>
      <p:sp>
        <p:nvSpPr>
          <p:cNvPr id="23" name="Tekst — symbol zastępczy 11">
            <a:extLst>
              <a:ext uri="{FF2B5EF4-FFF2-40B4-BE49-F238E27FC236}">
                <a16:creationId xmlns:a16="http://schemas.microsoft.com/office/drawing/2014/main" id="{E110C240-E84A-BB4D-911E-3069CAF91A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3176" y="1018950"/>
            <a:ext cx="10542706" cy="4799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pl-PL" sz="28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pl-PL" noProof="0"/>
              <a:t>Kliknij, aby edytować tekst wzorca tytułu</a:t>
            </a:r>
          </a:p>
        </p:txBody>
      </p:sp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611B2370-69F6-454B-ACB1-3BCDAE4D8D5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33175" y="1963738"/>
            <a:ext cx="7320225" cy="4217987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600"/>
            </a:lvl1pPr>
          </a:lstStyle>
          <a:p>
            <a:pPr rtl="0"/>
            <a:r>
              <a:rPr lang="pl-PL" noProof="0"/>
              <a:t>Kliknij, aby wstawić obraz tutaj</a:t>
            </a:r>
          </a:p>
        </p:txBody>
      </p:sp>
      <p:sp>
        <p:nvSpPr>
          <p:cNvPr id="12" name="Tekst — symbol zastępczy 11">
            <a:extLst>
              <a:ext uri="{FF2B5EF4-FFF2-40B4-BE49-F238E27FC236}">
                <a16:creationId xmlns:a16="http://schemas.microsoft.com/office/drawing/2014/main" id="{5485AAEB-729B-0E45-AA2A-8821D226E7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0220" y="3888618"/>
            <a:ext cx="2389094" cy="4799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pl-PL" sz="16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18" name="Tekst — symbol zastępczy 11">
            <a:extLst>
              <a:ext uri="{FF2B5EF4-FFF2-40B4-BE49-F238E27FC236}">
                <a16:creationId xmlns:a16="http://schemas.microsoft.com/office/drawing/2014/main" id="{3BA4E48D-7640-4648-AD2A-35EB9295CCF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60220" y="5322378"/>
            <a:ext cx="2389094" cy="85976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pl-PL" sz="1600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69461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podtytuł, obraz z pełnymi spadami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ytuł 13">
            <a:extLst>
              <a:ext uri="{FF2B5EF4-FFF2-40B4-BE49-F238E27FC236}">
                <a16:creationId xmlns:a16="http://schemas.microsoft.com/office/drawing/2014/main" id="{3265DD9D-6018-7248-B068-226B5087E3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3175" y="528629"/>
            <a:ext cx="10540405" cy="479900"/>
          </a:xfrm>
        </p:spPr>
        <p:txBody>
          <a:bodyPr lIns="0" tIns="0" rIns="0" bIns="0" rtlCol="0" anchor="t">
            <a:noAutofit/>
          </a:bodyPr>
          <a:lstStyle>
            <a:lvl1pPr>
              <a:defRPr lang="pl-PL" sz="3600" b="1">
                <a:solidFill>
                  <a:schemeClr val="accent5"/>
                </a:solidFill>
              </a:defRPr>
            </a:lvl1pPr>
          </a:lstStyle>
          <a:p>
            <a:pPr rtl="0"/>
            <a:r>
              <a:rPr lang="pl-PL" noProof="0"/>
              <a:t>Kliknij, aby edytować tekst wzorca tytułu</a:t>
            </a:r>
            <a:br>
              <a:rPr lang="pl-PL" noProof="0"/>
            </a:br>
            <a:endParaRPr lang="pl-PL" noProof="0"/>
          </a:p>
        </p:txBody>
      </p:sp>
      <p:sp>
        <p:nvSpPr>
          <p:cNvPr id="27" name="Tekst — symbol zastępczy 11">
            <a:extLst>
              <a:ext uri="{FF2B5EF4-FFF2-40B4-BE49-F238E27FC236}">
                <a16:creationId xmlns:a16="http://schemas.microsoft.com/office/drawing/2014/main" id="{2BB5A709-E25A-CC47-AE58-EC9F42EF12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3176" y="1018950"/>
            <a:ext cx="10540404" cy="4799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pl-PL" sz="28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pl-PL" noProof="0"/>
              <a:t>Kliknij, aby edytować tekst wzorca tytułu</a:t>
            </a:r>
          </a:p>
        </p:txBody>
      </p:sp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37BB3087-49AA-480C-A462-1133A6E7C6C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-1" y="2066536"/>
            <a:ext cx="12188951" cy="4800602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600"/>
            </a:lvl1pPr>
          </a:lstStyle>
          <a:p>
            <a:pPr rtl="0"/>
            <a:r>
              <a:rPr lang="pl-PL" noProof="0"/>
              <a:t>Kliknij, aby wstawić obraz tutaj</a:t>
            </a:r>
          </a:p>
        </p:txBody>
      </p:sp>
      <p:sp>
        <p:nvSpPr>
          <p:cNvPr id="12" name="Tekst — symbol zastępczy 9">
            <a:extLst>
              <a:ext uri="{FF2B5EF4-FFF2-40B4-BE49-F238E27FC236}">
                <a16:creationId xmlns:a16="http://schemas.microsoft.com/office/drawing/2014/main" id="{60AF7B98-3554-234B-A9A0-828B8E3E86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066537"/>
            <a:ext cx="6096000" cy="4800604"/>
          </a:xfrm>
          <a:solidFill>
            <a:srgbClr val="262626">
              <a:alpha val="61961"/>
            </a:srgbClr>
          </a:solidFill>
        </p:spPr>
        <p:txBody>
          <a:bodyPr lIns="1920240" tIns="274320" rtlCol="0" anchor="ctr" anchorCtr="0">
            <a:normAutofit/>
          </a:bodyPr>
          <a:lstStyle>
            <a:lvl1pPr marL="0" indent="0" algn="l">
              <a:lnSpc>
                <a:spcPct val="60000"/>
              </a:lnSpc>
              <a:buNone/>
              <a:defRPr lang="pl-PL" sz="16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wzorzec</a:t>
            </a:r>
          </a:p>
          <a:p>
            <a:pPr lvl="0" rtl="0"/>
            <a:r>
              <a:rPr lang="pl-PL" noProof="0"/>
              <a:t>styl tekstu</a:t>
            </a:r>
          </a:p>
          <a:p>
            <a:pPr lvl="0" rtl="0"/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343080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w poziom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0E667F-4D1E-EA4A-9BD5-F58C1A59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66928"/>
            <a:ext cx="10537683" cy="862621"/>
          </a:xfrm>
        </p:spPr>
        <p:txBody>
          <a:bodyPr lIns="0" tIns="0" rtlCol="0" anchor="t">
            <a:normAutofit/>
          </a:bodyPr>
          <a:lstStyle>
            <a:lvl1pPr>
              <a:defRPr lang="pl-PL" sz="2800" b="1">
                <a:solidFill>
                  <a:schemeClr val="accent5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4" name="Obraz — symbol zastępczy 3">
            <a:extLst>
              <a:ext uri="{FF2B5EF4-FFF2-40B4-BE49-F238E27FC236}">
                <a16:creationId xmlns:a16="http://schemas.microsoft.com/office/drawing/2014/main" id="{FDA66A47-2551-47FC-AF11-56C9D8900AD8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2895600" y="2022680"/>
            <a:ext cx="3200400" cy="1225296"/>
          </a:xfrm>
          <a:solidFill>
            <a:schemeClr val="accent1"/>
          </a:solidFill>
          <a:ln w="12700">
            <a:solidFill>
              <a:schemeClr val="accent5"/>
            </a:solidFill>
          </a:ln>
        </p:spPr>
        <p:txBody>
          <a:bodyPr rtlCol="0" anchor="ctr">
            <a:normAutofit/>
          </a:bodyPr>
          <a:lstStyle>
            <a:lvl1pPr algn="ctr">
              <a:defRPr lang="pl-PL" sz="1600"/>
            </a:lvl1pPr>
          </a:lstStyle>
          <a:p>
            <a:pPr rtl="0"/>
            <a:r>
              <a:rPr lang="pl-PL" noProof="0"/>
              <a:t>Kliknij, aby wstawić obraz</a:t>
            </a:r>
          </a:p>
        </p:txBody>
      </p:sp>
      <p:sp>
        <p:nvSpPr>
          <p:cNvPr id="13" name="Tekst — symbol zastępczy 5">
            <a:extLst>
              <a:ext uri="{FF2B5EF4-FFF2-40B4-BE49-F238E27FC236}">
                <a16:creationId xmlns:a16="http://schemas.microsoft.com/office/drawing/2014/main" id="{46A8B312-3B12-4FB7-8207-99056B6249D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107040" y="2022680"/>
            <a:ext cx="3200400" cy="1225296"/>
          </a:xfrm>
          <a:solidFill>
            <a:schemeClr val="accent5"/>
          </a:solidFill>
          <a:ln w="25400">
            <a:solidFill>
              <a:schemeClr val="accent5"/>
            </a:solidFill>
          </a:ln>
        </p:spPr>
        <p:txBody>
          <a:bodyPr lIns="438912" rIns="438912" rtlCol="0" anchor="ctr">
            <a:normAutofit/>
          </a:bodyPr>
          <a:lstStyle>
            <a:lvl1pPr marL="0" indent="0">
              <a:buFontTx/>
              <a:buNone/>
              <a:defRPr lang="pl-PL"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>
                <a:solidFill>
                  <a:schemeClr val="bg1"/>
                </a:solidFill>
              </a:rPr>
              <a:t>Kliknij, aby edytować styl wzorca tekstu</a:t>
            </a:r>
          </a:p>
        </p:txBody>
      </p:sp>
      <p:sp>
        <p:nvSpPr>
          <p:cNvPr id="15" name="Obraz — symbol zastępczy 3">
            <a:extLst>
              <a:ext uri="{FF2B5EF4-FFF2-40B4-BE49-F238E27FC236}">
                <a16:creationId xmlns:a16="http://schemas.microsoft.com/office/drawing/2014/main" id="{1889AF3F-A262-4DE7-9C9F-D0730B47D914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2895600" y="3470340"/>
            <a:ext cx="3200400" cy="1225296"/>
          </a:xfrm>
          <a:solidFill>
            <a:schemeClr val="accent1"/>
          </a:solidFill>
          <a:ln w="12700">
            <a:solidFill>
              <a:schemeClr val="accent5"/>
            </a:solidFill>
          </a:ln>
        </p:spPr>
        <p:txBody>
          <a:bodyPr rtlCol="0" anchor="ctr">
            <a:normAutofit/>
          </a:bodyPr>
          <a:lstStyle>
            <a:lvl1pPr algn="ctr">
              <a:defRPr lang="pl-PL" sz="1600"/>
            </a:lvl1pPr>
          </a:lstStyle>
          <a:p>
            <a:pPr rtl="0"/>
            <a:r>
              <a:rPr lang="pl-PL" noProof="0"/>
              <a:t>Kliknij, aby wstawić obraz</a:t>
            </a:r>
          </a:p>
        </p:txBody>
      </p:sp>
      <p:sp>
        <p:nvSpPr>
          <p:cNvPr id="30" name="Tekst — symbol zastępczy 5">
            <a:extLst>
              <a:ext uri="{FF2B5EF4-FFF2-40B4-BE49-F238E27FC236}">
                <a16:creationId xmlns:a16="http://schemas.microsoft.com/office/drawing/2014/main" id="{43E97BC8-22E4-3141-9608-84A945A42A8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6000" y="3470340"/>
            <a:ext cx="3200400" cy="1225296"/>
          </a:xfrm>
          <a:solidFill>
            <a:schemeClr val="accent5"/>
          </a:solidFill>
          <a:ln w="25400">
            <a:solidFill>
              <a:schemeClr val="accent5"/>
            </a:solidFill>
          </a:ln>
        </p:spPr>
        <p:txBody>
          <a:bodyPr lIns="438912" rIns="438912" rtlCol="0" anchor="ctr">
            <a:normAutofit/>
          </a:bodyPr>
          <a:lstStyle>
            <a:lvl1pPr marL="0" indent="0">
              <a:buFontTx/>
              <a:buNone/>
              <a:defRPr lang="pl-PL"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>
                <a:solidFill>
                  <a:schemeClr val="bg1"/>
                </a:solidFill>
              </a:rPr>
              <a:t>Kliknij, aby edytować styl wzorca tekstu</a:t>
            </a:r>
          </a:p>
        </p:txBody>
      </p:sp>
      <p:sp>
        <p:nvSpPr>
          <p:cNvPr id="16" name="Obraz — symbol zastępczy 3">
            <a:extLst>
              <a:ext uri="{FF2B5EF4-FFF2-40B4-BE49-F238E27FC236}">
                <a16:creationId xmlns:a16="http://schemas.microsoft.com/office/drawing/2014/main" id="{F4D375CF-42E3-43DD-814F-AC643A2908FE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2895600" y="4922214"/>
            <a:ext cx="3200400" cy="1225296"/>
          </a:xfrm>
          <a:solidFill>
            <a:schemeClr val="accent1"/>
          </a:solidFill>
          <a:ln w="12700">
            <a:solidFill>
              <a:schemeClr val="accent5"/>
            </a:solidFill>
          </a:ln>
        </p:spPr>
        <p:txBody>
          <a:bodyPr rtlCol="0" anchor="ctr">
            <a:normAutofit/>
          </a:bodyPr>
          <a:lstStyle>
            <a:lvl1pPr algn="ctr">
              <a:defRPr lang="pl-PL" sz="1600"/>
            </a:lvl1pPr>
          </a:lstStyle>
          <a:p>
            <a:pPr rtl="0"/>
            <a:r>
              <a:rPr lang="pl-PL" noProof="0"/>
              <a:t>Kliknij, aby wstawić obraz</a:t>
            </a:r>
          </a:p>
        </p:txBody>
      </p:sp>
      <p:sp>
        <p:nvSpPr>
          <p:cNvPr id="14" name="Tekst — symbol zastępczy 5">
            <a:extLst>
              <a:ext uri="{FF2B5EF4-FFF2-40B4-BE49-F238E27FC236}">
                <a16:creationId xmlns:a16="http://schemas.microsoft.com/office/drawing/2014/main" id="{1B752F2A-0251-4959-80B1-17743D2F9F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096000" y="4922214"/>
            <a:ext cx="3200400" cy="1225296"/>
          </a:xfrm>
          <a:solidFill>
            <a:schemeClr val="accent5"/>
          </a:solidFill>
          <a:ln w="25400">
            <a:solidFill>
              <a:schemeClr val="accent5"/>
            </a:solidFill>
          </a:ln>
        </p:spPr>
        <p:txBody>
          <a:bodyPr lIns="438912" rIns="438912" rtlCol="0" anchor="ctr">
            <a:normAutofit/>
          </a:bodyPr>
          <a:lstStyle>
            <a:lvl1pPr marL="0" indent="0">
              <a:buFontTx/>
              <a:buNone/>
              <a:defRPr lang="pl-PL"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>
                <a:solidFill>
                  <a:schemeClr val="bg1"/>
                </a:solidFill>
              </a:rPr>
              <a:t>Kliknij, aby edytować styl wzorca tekstu</a:t>
            </a:r>
          </a:p>
        </p:txBody>
      </p:sp>
      <p:sp>
        <p:nvSpPr>
          <p:cNvPr id="17" name="Numer slajdu — symbol zastępczy 16">
            <a:extLst>
              <a:ext uri="{FF2B5EF4-FFF2-40B4-BE49-F238E27FC236}">
                <a16:creationId xmlns:a16="http://schemas.microsoft.com/office/drawing/2014/main" id="{127BF259-DAF9-B243-B6F0-58E2A58BD7D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lvl1pPr>
              <a:defRPr lang="pl-PL" sz="1200"/>
            </a:lvl1pPr>
          </a:lstStyle>
          <a:p>
            <a:pPr rtl="0"/>
            <a:fld id="{A52BEA90-E6BE-45F4-8D5D-C2E01FE3DBC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39823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10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k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ytuł 13">
            <a:extLst>
              <a:ext uri="{FF2B5EF4-FFF2-40B4-BE49-F238E27FC236}">
                <a16:creationId xmlns:a16="http://schemas.microsoft.com/office/drawing/2014/main" id="{40DEA294-B1C6-9E48-A990-C4FC916393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66928"/>
            <a:ext cx="10537683" cy="873436"/>
          </a:xfrm>
        </p:spPr>
        <p:txBody>
          <a:bodyPr lIns="0" tIns="0" rIns="0" bIns="0" rtlCol="0" anchor="t">
            <a:noAutofit/>
          </a:bodyPr>
          <a:lstStyle>
            <a:lvl1pPr>
              <a:defRPr lang="pl-PL" sz="2800" b="1">
                <a:solidFill>
                  <a:schemeClr val="accent5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692A9031-5DBD-4AD9-9381-7F3F67DD857C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838200" y="2540000"/>
            <a:ext cx="3043238" cy="2711450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800"/>
            </a:lvl1pPr>
          </a:lstStyle>
          <a:p>
            <a:pPr rtl="0"/>
            <a:r>
              <a:rPr lang="pl-PL" noProof="0"/>
              <a:t>Kliknij, aby wstawić obraz</a:t>
            </a:r>
          </a:p>
        </p:txBody>
      </p:sp>
      <p:sp>
        <p:nvSpPr>
          <p:cNvPr id="19" name="Tekst — symbol zastępczy 9">
            <a:extLst>
              <a:ext uri="{FF2B5EF4-FFF2-40B4-BE49-F238E27FC236}">
                <a16:creationId xmlns:a16="http://schemas.microsoft.com/office/drawing/2014/main" id="{89751D94-3DF3-A241-B368-55DC9BEF389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8197" y="4634096"/>
            <a:ext cx="3042684" cy="617685"/>
          </a:xfrm>
          <a:solidFill>
            <a:schemeClr val="accent4">
              <a:alpha val="90000"/>
            </a:schemeClr>
          </a:solidFill>
        </p:spPr>
        <p:txBody>
          <a:bodyPr lIns="91440" tIns="91440" rtlCol="0" anchor="ctr" anchorCtr="0">
            <a:normAutofit/>
          </a:bodyPr>
          <a:lstStyle>
            <a:lvl1pPr marL="0" indent="0" algn="ctr">
              <a:lnSpc>
                <a:spcPct val="60000"/>
              </a:lnSpc>
              <a:buNone/>
              <a:defRPr lang="pl-PL" sz="16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12" name="Obraz — symbol zastępczy 2">
            <a:extLst>
              <a:ext uri="{FF2B5EF4-FFF2-40B4-BE49-F238E27FC236}">
                <a16:creationId xmlns:a16="http://schemas.microsoft.com/office/drawing/2014/main" id="{3B5A1782-324D-4E6F-B70F-B4AAAF5BE282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600994" y="2540000"/>
            <a:ext cx="3043238" cy="2711450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800"/>
            </a:lvl1pPr>
          </a:lstStyle>
          <a:p>
            <a:pPr rtl="0"/>
            <a:r>
              <a:rPr lang="pl-PL" noProof="0"/>
              <a:t>Kliknij, aby wstawić obraz</a:t>
            </a:r>
          </a:p>
        </p:txBody>
      </p:sp>
      <p:sp>
        <p:nvSpPr>
          <p:cNvPr id="16" name="Tekst — symbol zastępczy 9">
            <a:extLst>
              <a:ext uri="{FF2B5EF4-FFF2-40B4-BE49-F238E27FC236}">
                <a16:creationId xmlns:a16="http://schemas.microsoft.com/office/drawing/2014/main" id="{D02C2A04-A4DF-194D-9BF0-98BDCA834A8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01548" y="4634097"/>
            <a:ext cx="3042684" cy="617685"/>
          </a:xfrm>
          <a:solidFill>
            <a:schemeClr val="accent2">
              <a:alpha val="90000"/>
            </a:schemeClr>
          </a:solidFill>
        </p:spPr>
        <p:txBody>
          <a:bodyPr lIns="91440" tIns="91440" rtlCol="0" anchor="ctr" anchorCtr="0">
            <a:normAutofit/>
          </a:bodyPr>
          <a:lstStyle>
            <a:lvl1pPr marL="0" indent="0" algn="ctr">
              <a:lnSpc>
                <a:spcPct val="60000"/>
              </a:lnSpc>
              <a:buNone/>
              <a:defRPr lang="pl-PL" sz="16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13" name="Obraz — symbol zastępczy 2">
            <a:extLst>
              <a:ext uri="{FF2B5EF4-FFF2-40B4-BE49-F238E27FC236}">
                <a16:creationId xmlns:a16="http://schemas.microsoft.com/office/drawing/2014/main" id="{D948B0B4-59DD-4F57-BC4D-AD690F1F9A8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310557" y="2540000"/>
            <a:ext cx="3043238" cy="2711450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800"/>
            </a:lvl1pPr>
          </a:lstStyle>
          <a:p>
            <a:pPr rtl="0"/>
            <a:r>
              <a:rPr lang="pl-PL" noProof="0"/>
              <a:t>Kliknij, aby wstawić obraz</a:t>
            </a:r>
          </a:p>
        </p:txBody>
      </p:sp>
      <p:sp>
        <p:nvSpPr>
          <p:cNvPr id="15" name="Tekst — symbol zastępczy 9">
            <a:extLst>
              <a:ext uri="{FF2B5EF4-FFF2-40B4-BE49-F238E27FC236}">
                <a16:creationId xmlns:a16="http://schemas.microsoft.com/office/drawing/2014/main" id="{910F1566-2F10-C94E-A440-3BE6863E41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1111" y="4636714"/>
            <a:ext cx="3042684" cy="617685"/>
          </a:xfrm>
          <a:solidFill>
            <a:schemeClr val="accent3">
              <a:alpha val="90000"/>
            </a:schemeClr>
          </a:solidFill>
        </p:spPr>
        <p:txBody>
          <a:bodyPr lIns="91440" tIns="91440" rtlCol="0" anchor="ctr" anchorCtr="0">
            <a:normAutofit/>
          </a:bodyPr>
          <a:lstStyle>
            <a:lvl1pPr marL="0" indent="0" algn="ctr">
              <a:lnSpc>
                <a:spcPct val="60000"/>
              </a:lnSpc>
              <a:buNone/>
              <a:defRPr lang="pl-PL" sz="16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17" name="Numer slajdu — symbol zastępczy 16">
            <a:extLst>
              <a:ext uri="{FF2B5EF4-FFF2-40B4-BE49-F238E27FC236}">
                <a16:creationId xmlns:a16="http://schemas.microsoft.com/office/drawing/2014/main" id="{127BF259-DAF9-B243-B6F0-58E2A58BD7D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lvl1pPr>
              <a:defRPr lang="pl-PL" sz="1200"/>
            </a:lvl1pPr>
          </a:lstStyle>
          <a:p>
            <a:pPr rtl="0"/>
            <a:fld id="{A52BEA90-E6BE-45F4-8D5D-C2E01FE3DBC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870786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3">
            <a:extLst>
              <a:ext uri="{FF2B5EF4-FFF2-40B4-BE49-F238E27FC236}">
                <a16:creationId xmlns:a16="http://schemas.microsoft.com/office/drawing/2014/main" id="{61830361-A194-9F4E-999F-05BDD53E56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66928"/>
            <a:ext cx="10537683" cy="873436"/>
          </a:xfrm>
        </p:spPr>
        <p:txBody>
          <a:bodyPr lIns="0" tIns="0" rIns="0" bIns="0" rtlCol="0" anchor="t">
            <a:noAutofit/>
          </a:bodyPr>
          <a:lstStyle>
            <a:lvl1pPr>
              <a:defRPr lang="pl-PL" sz="2800" b="1">
                <a:solidFill>
                  <a:schemeClr val="accent5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EF09F5E-ECB4-4608-BAD6-3C0B906FBC10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1968500" y="1780031"/>
            <a:ext cx="3225800" cy="3930207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600"/>
            </a:lvl1pPr>
          </a:lstStyle>
          <a:p>
            <a:pPr lvl="0" rtl="0"/>
            <a:r>
              <a:rPr lang="pl-PL" noProof="0"/>
              <a:t>Kliknij, aby wstawić obraz lub grafikę tutaj</a:t>
            </a:r>
          </a:p>
        </p:txBody>
      </p:sp>
      <p:sp>
        <p:nvSpPr>
          <p:cNvPr id="10" name="Zawartość — symbol zastępczy 2">
            <a:extLst>
              <a:ext uri="{FF2B5EF4-FFF2-40B4-BE49-F238E27FC236}">
                <a16:creationId xmlns:a16="http://schemas.microsoft.com/office/drawing/2014/main" id="{D31456E2-715C-4D0E-AEC1-EDCEF7EFE170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6997700" y="1779475"/>
            <a:ext cx="3225800" cy="3930207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600"/>
            </a:lvl1pPr>
          </a:lstStyle>
          <a:p>
            <a:pPr lvl="0" rtl="0"/>
            <a:r>
              <a:rPr lang="pl-PL" noProof="0"/>
              <a:t>Kliknij, aby wstawić obraz lub grafikę tutaj</a:t>
            </a:r>
          </a:p>
        </p:txBody>
      </p:sp>
      <p:sp>
        <p:nvSpPr>
          <p:cNvPr id="17" name="Numer slajdu — symbol zastępczy 16">
            <a:extLst>
              <a:ext uri="{FF2B5EF4-FFF2-40B4-BE49-F238E27FC236}">
                <a16:creationId xmlns:a16="http://schemas.microsoft.com/office/drawing/2014/main" id="{127BF259-DAF9-B243-B6F0-58E2A58BD7D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lvl1pPr>
              <a:defRPr lang="pl-PL" sz="1200"/>
            </a:lvl1pPr>
          </a:lstStyle>
          <a:p>
            <a:pPr rtl="0"/>
            <a:fld id="{A52BEA90-E6BE-45F4-8D5D-C2E01FE3DBC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584744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3">
            <a:extLst>
              <a:ext uri="{FF2B5EF4-FFF2-40B4-BE49-F238E27FC236}">
                <a16:creationId xmlns:a16="http://schemas.microsoft.com/office/drawing/2014/main" id="{6BEBC398-0B32-5D4C-8F8E-8DA17BC07A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66928"/>
            <a:ext cx="10537683" cy="873436"/>
          </a:xfrm>
        </p:spPr>
        <p:txBody>
          <a:bodyPr lIns="0" tIns="0" rIns="0" bIns="0" rtlCol="0" anchor="t">
            <a:noAutofit/>
          </a:bodyPr>
          <a:lstStyle>
            <a:lvl1pPr>
              <a:defRPr lang="pl-PL" sz="2800" b="1">
                <a:solidFill>
                  <a:schemeClr val="accent5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D7252D11-D0BD-46AC-942A-A7F84C34C1CC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38199" y="1780031"/>
            <a:ext cx="10537683" cy="4576318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800"/>
            </a:lvl1pPr>
          </a:lstStyle>
          <a:p>
            <a:pPr lvl="0" rtl="0"/>
            <a:r>
              <a:rPr lang="pl-PL" noProof="0"/>
              <a:t>Kliknij, aby wstawić obraz lub grafikę tutaj</a:t>
            </a:r>
          </a:p>
        </p:txBody>
      </p:sp>
      <p:sp>
        <p:nvSpPr>
          <p:cNvPr id="17" name="Numer slajdu — symbol zastępczy 16">
            <a:extLst>
              <a:ext uri="{FF2B5EF4-FFF2-40B4-BE49-F238E27FC236}">
                <a16:creationId xmlns:a16="http://schemas.microsoft.com/office/drawing/2014/main" id="{127BF259-DAF9-B243-B6F0-58E2A58BD7D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lvl1pPr>
              <a:defRPr lang="pl-PL" sz="1200">
                <a:latin typeface="+mn-lt"/>
              </a:defRPr>
            </a:lvl1pPr>
          </a:lstStyle>
          <a:p>
            <a:pPr rtl="0"/>
            <a:fld id="{A52BEA90-E6BE-45F4-8D5D-C2E01FE3DBC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54317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raz — symbol zastępczy 3">
            <a:extLst>
              <a:ext uri="{FF2B5EF4-FFF2-40B4-BE49-F238E27FC236}">
                <a16:creationId xmlns:a16="http://schemas.microsoft.com/office/drawing/2014/main" id="{60269070-4807-43E2-A9DF-90767C93C77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207239" cy="6858000"/>
          </a:xfrm>
          <a:solidFill>
            <a:schemeClr val="accent1"/>
          </a:solidFill>
        </p:spPr>
        <p:txBody>
          <a:bodyPr tIns="2560320" rtlCol="0" anchor="ctr">
            <a:noAutofit/>
          </a:bodyPr>
          <a:lstStyle>
            <a:lvl1pPr algn="ctr">
              <a:defRPr lang="pl-PL" sz="1800"/>
            </a:lvl1pPr>
          </a:lstStyle>
          <a:p>
            <a:pPr rtl="0"/>
            <a:r>
              <a:rPr lang="pl-PL" noProof="0"/>
              <a:t>Kliknij, aby wstawić obraz tutaj</a:t>
            </a:r>
          </a:p>
          <a:p>
            <a:pPr rtl="0"/>
            <a:endParaRPr lang="pl-PL" noProof="0"/>
          </a:p>
        </p:txBody>
      </p:sp>
      <p:sp>
        <p:nvSpPr>
          <p:cNvPr id="6" name="Tekst — symbol zastępczy 9">
            <a:extLst>
              <a:ext uri="{FF2B5EF4-FFF2-40B4-BE49-F238E27FC236}">
                <a16:creationId xmlns:a16="http://schemas.microsoft.com/office/drawing/2014/main" id="{B95A5A22-1295-5A4C-BEED-CDAAB6B38DA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11574" y="-11151"/>
            <a:ext cx="12207240" cy="3429000"/>
          </a:xfrm>
          <a:solidFill>
            <a:srgbClr val="262626">
              <a:alpha val="61961"/>
            </a:srgbClr>
          </a:solidFill>
          <a:ln>
            <a:noFill/>
          </a:ln>
        </p:spPr>
        <p:txBody>
          <a:bodyPr lIns="868680" tIns="2057400" bIns="91440" rtlCol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6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l-PL" sz="16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opuścić styl wzorca tekstu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EDEBD28-F38A-B644-853D-75CBD6A9F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65847"/>
            <a:ext cx="10515600" cy="1062232"/>
          </a:xfrm>
        </p:spPr>
        <p:txBody>
          <a:bodyPr lIns="0" tIns="0" rIns="0" bIns="0" rtlCol="0" anchor="t">
            <a:normAutofit/>
          </a:bodyPr>
          <a:lstStyle>
            <a:lvl1pPr>
              <a:defRPr lang="pl-PL" sz="28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3B6C998-067D-F24C-8880-399DE7EC60CF}"/>
              </a:ext>
            </a:extLst>
          </p:cNvPr>
          <p:cNvSpPr txBox="1"/>
          <p:nvPr userDrawn="1"/>
        </p:nvSpPr>
        <p:spPr>
          <a:xfrm>
            <a:off x="3340444" y="5935091"/>
            <a:ext cx="5511112" cy="954107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pl-PL"/>
            </a:defPPr>
          </a:lstStyle>
          <a:p>
            <a:pPr algn="ctr" rtl="0"/>
            <a:r>
              <a:rPr lang="pl-PL" sz="2800" b="1" noProof="0">
                <a:solidFill>
                  <a:schemeClr val="accent5"/>
                </a:solidFill>
                <a:latin typeface="+mn-lt"/>
                <a:cs typeface="Arial" panose="020B0604020202020204" pitchFamily="34" charset="0"/>
              </a:rPr>
              <a:t>Kliknij, aby edytować styl wzorca tekstu</a:t>
            </a:r>
          </a:p>
        </p:txBody>
      </p:sp>
    </p:spTree>
    <p:extLst>
      <p:ext uri="{BB962C8B-B14F-4D97-AF65-F5344CB8AC3E}">
        <p14:creationId xmlns:p14="http://schemas.microsoft.com/office/powerpoint/2010/main" val="654708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132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obraz i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4EFD44-3E18-544B-BBAC-DCBF5F125E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69494"/>
            <a:ext cx="10515600" cy="911595"/>
          </a:xfrm>
        </p:spPr>
        <p:txBody>
          <a:bodyPr lIns="0" tIns="0" rIns="0" bIns="0" rtlCol="0" anchor="t">
            <a:normAutofit/>
          </a:bodyPr>
          <a:lstStyle>
            <a:lvl1pPr>
              <a:defRPr lang="pl-PL" sz="2800">
                <a:solidFill>
                  <a:schemeClr val="accent6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7" name="Obraz — symbol zastępczy 2">
            <a:extLst>
              <a:ext uri="{FF2B5EF4-FFF2-40B4-BE49-F238E27FC236}">
                <a16:creationId xmlns:a16="http://schemas.microsoft.com/office/drawing/2014/main" id="{E69AB53E-6566-42B1-A87A-589EE239D5A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33175" y="1963738"/>
            <a:ext cx="6759223" cy="4217987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600"/>
            </a:lvl1pPr>
          </a:lstStyle>
          <a:p>
            <a:pPr rtl="0"/>
            <a:r>
              <a:rPr lang="pl-PL" noProof="0"/>
              <a:t>Kliknij, aby wstawić obraz tutaj</a:t>
            </a:r>
          </a:p>
        </p:txBody>
      </p:sp>
      <p:sp>
        <p:nvSpPr>
          <p:cNvPr id="20" name="Tekst — symbol zastępczy 11">
            <a:extLst>
              <a:ext uri="{FF2B5EF4-FFF2-40B4-BE49-F238E27FC236}">
                <a16:creationId xmlns:a16="http://schemas.microsoft.com/office/drawing/2014/main" id="{FD3509C8-7877-6946-8CE5-00F7B9552E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32800" y="3725227"/>
            <a:ext cx="2919113" cy="1835313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90000"/>
              </a:lnSpc>
              <a:buNone/>
              <a:defRPr lang="pl-PL" sz="1600" b="0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46EC1DFF-6B7A-4C4C-9BDC-76D1FE8DD6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32800" y="5692068"/>
            <a:ext cx="2919113" cy="532753"/>
          </a:xfrm>
        </p:spPr>
        <p:txBody>
          <a:bodyPr lIns="0" tIns="0" rIns="0" bIns="0" rtlCol="0" anchor="b">
            <a:noAutofit/>
          </a:bodyPr>
          <a:lstStyle>
            <a:lvl1pPr marL="0" indent="0">
              <a:lnSpc>
                <a:spcPct val="90000"/>
              </a:lnSpc>
              <a:buNone/>
              <a:defRPr lang="pl-PL" sz="20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17" name="Numer slajdu — symbol zastępczy 16">
            <a:extLst>
              <a:ext uri="{FF2B5EF4-FFF2-40B4-BE49-F238E27FC236}">
                <a16:creationId xmlns:a16="http://schemas.microsoft.com/office/drawing/2014/main" id="{127BF259-DAF9-B243-B6F0-58E2A58BD7D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lvl1pPr>
              <a:defRPr lang="pl-PL" sz="1200"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fld id="{A52BEA90-E6BE-45F4-8D5D-C2E01FE3DBC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105053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774DDE9C-955A-40E0-AEDB-57EE5B377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2C8092AA-470A-438D-B06A-389D4965D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2F0C0FCC-269D-49E4-B1A8-2F5D9EEA56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pl-PL" sz="1200">
                <a:solidFill>
                  <a:schemeClr val="tx1">
                    <a:tint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fld id="{A52BEA90-E6BE-45F4-8D5D-C2E01FE3DBC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44172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78" r:id="rId4"/>
    <p:sldLayoutId id="2147483679" r:id="rId5"/>
    <p:sldLayoutId id="2147483680" r:id="rId6"/>
    <p:sldLayoutId id="2147483682" r:id="rId7"/>
    <p:sldLayoutId id="2147483687" r:id="rId8"/>
    <p:sldLayoutId id="2147483686" r:id="rId9"/>
    <p:sldLayoutId id="2147483681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pl-PL" sz="4400" b="1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lang="pl-PL" sz="2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lang="pl-PL"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lang="pl-PL"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lang="pl-PL"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lang="pl-PL"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— symbol zastępczy 4" descr="Góra zakryta mgłą&#10;">
            <a:extLst>
              <a:ext uri="{FF2B5EF4-FFF2-40B4-BE49-F238E27FC236}">
                <a16:creationId xmlns:a16="http://schemas.microsoft.com/office/drawing/2014/main" id="{7913F9A8-5859-8441-9D34-EA6DF53BAFA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6" name="Tytuł 2">
            <a:extLst>
              <a:ext uri="{FF2B5EF4-FFF2-40B4-BE49-F238E27FC236}">
                <a16:creationId xmlns:a16="http://schemas.microsoft.com/office/drawing/2014/main" id="{C60E6CE8-7AB6-B54A-8434-8F730542E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018" y="806245"/>
            <a:ext cx="12188952" cy="2751095"/>
          </a:xfrm>
        </p:spPr>
        <p:txBody>
          <a:bodyPr rtlCol="0">
            <a:noAutofit/>
          </a:bodyPr>
          <a:lstStyle>
            <a:defPPr>
              <a:defRPr lang="pl-PL"/>
            </a:defPPr>
          </a:lstStyle>
          <a:p>
            <a:pPr rtl="0"/>
            <a:r>
              <a:rPr lang="pl-PL" sz="2800" dirty="0"/>
              <a:t>Perspektywa dojrzałego człowieka. </a:t>
            </a:r>
            <a:br>
              <a:rPr lang="pl-PL" sz="2800" dirty="0"/>
            </a:br>
            <a:r>
              <a:rPr lang="pl-PL" sz="2800" i="1" dirty="0"/>
              <a:t>Liryki lozańskie </a:t>
            </a:r>
            <a:r>
              <a:rPr lang="pl-PL" sz="2800" dirty="0"/>
              <a:t>Adama Mickiewicza</a:t>
            </a:r>
            <a:br>
              <a:rPr lang="pl-PL" sz="2800" dirty="0"/>
            </a:br>
            <a:br>
              <a:rPr lang="pl-PL" sz="2800" dirty="0"/>
            </a:br>
            <a:r>
              <a:rPr lang="pl-PL" sz="2000" i="1" dirty="0"/>
              <a:t>Gdy tu mój trup…</a:t>
            </a:r>
            <a:br>
              <a:rPr lang="pl-PL" sz="2000" i="1" dirty="0"/>
            </a:br>
            <a:r>
              <a:rPr lang="pl-PL" sz="2000" i="1" dirty="0"/>
              <a:t>Nad wodą wielką i czystą…</a:t>
            </a:r>
            <a:br>
              <a:rPr lang="pl-PL" sz="2000" i="1" dirty="0"/>
            </a:br>
            <a:r>
              <a:rPr lang="pl-PL" sz="2000" i="1" dirty="0"/>
              <a:t>Polały się łzy…</a:t>
            </a:r>
            <a:br>
              <a:rPr lang="pl-PL" sz="2000" dirty="0"/>
            </a:br>
            <a:r>
              <a:rPr lang="pl-PL" sz="2000" dirty="0"/>
              <a:t>nawiązanie: Tadeusz Różewicz, </a:t>
            </a:r>
            <a:r>
              <a:rPr lang="pl-PL" sz="2000" i="1" dirty="0"/>
              <a:t>Liryki lozańskie</a:t>
            </a:r>
            <a:endParaRPr lang="pl-PL" sz="2800" i="1" dirty="0"/>
          </a:p>
        </p:txBody>
      </p:sp>
    </p:spTree>
    <p:extLst>
      <p:ext uri="{BB962C8B-B14F-4D97-AF65-F5344CB8AC3E}">
        <p14:creationId xmlns:p14="http://schemas.microsoft.com/office/powerpoint/2010/main" val="4031715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48E373AA-DFDC-FAE2-6E4B-57E83B64578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2FCC17B6-B860-9722-900D-316965D2F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9887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— symbol zastępczy 4" descr="Mgła w zamarzniętym, zimowym lesie&#10;">
            <a:extLst>
              <a:ext uri="{FF2B5EF4-FFF2-40B4-BE49-F238E27FC236}">
                <a16:creationId xmlns:a16="http://schemas.microsoft.com/office/drawing/2014/main" id="{36A25C47-2B04-5343-B7CC-81DD928F0105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2192000" cy="6858000"/>
          </a:xfr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7F36EEF6-BB09-2642-A1B4-CF98A1906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68" y="344234"/>
            <a:ext cx="11952532" cy="1995351"/>
          </a:xfrm>
        </p:spPr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sz="2800" dirty="0"/>
              <a:t>Mickiewicz </a:t>
            </a:r>
            <a:br>
              <a:rPr lang="pl-PL" sz="2800" dirty="0"/>
            </a:br>
            <a:r>
              <a:rPr lang="pl-PL" sz="2800" dirty="0"/>
              <a:t>1839 r. – wykładowca literatury łacińskiej na uniwersytecie w Lozannie</a:t>
            </a:r>
            <a:br>
              <a:rPr lang="pl-PL" sz="2800" dirty="0"/>
            </a:br>
            <a:r>
              <a:rPr lang="pl-PL" sz="2800" dirty="0"/>
              <a:t>-raj? Stabilna sytuacja materialna, urokliwa szwajcarska przyroda – Jezioro Genewskie, Alpy</a:t>
            </a:r>
            <a:br>
              <a:rPr lang="pl-PL" sz="2800" dirty="0"/>
            </a:br>
            <a:r>
              <a:rPr lang="pl-PL" sz="2800" dirty="0"/>
              <a:t>-samotność: „(…) wszędzie gośćmi”.</a:t>
            </a:r>
            <a:br>
              <a:rPr lang="pl-PL" dirty="0"/>
            </a:br>
            <a:endParaRPr lang="pl-PL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31B4416-6455-6998-B622-8F7AA5FE5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16632"/>
            <a:ext cx="8889591" cy="334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5D639642-FC6C-BA66-0672-39BF5B428F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7657" y="2347797"/>
            <a:ext cx="6444343" cy="220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465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14082D61-1075-DF3E-2809-63C67289C2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D56070D6-AF91-FA11-44F0-849434A21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— symbol zastępczy 4" descr="Mgła w zamarzniętym, zimowym lesie&#10;">
            <a:extLst>
              <a:ext uri="{FF2B5EF4-FFF2-40B4-BE49-F238E27FC236}">
                <a16:creationId xmlns:a16="http://schemas.microsoft.com/office/drawing/2014/main" id="{AD6B5BDE-7115-D9DC-D6EA-C75553D17E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5" name="Tytuł 2">
            <a:extLst>
              <a:ext uri="{FF2B5EF4-FFF2-40B4-BE49-F238E27FC236}">
                <a16:creationId xmlns:a16="http://schemas.microsoft.com/office/drawing/2014/main" id="{7B728748-3629-C58B-6899-2A14D236ED55}"/>
              </a:ext>
            </a:extLst>
          </p:cNvPr>
          <p:cNvSpPr txBox="1">
            <a:spLocks/>
          </p:cNvSpPr>
          <p:nvPr/>
        </p:nvSpPr>
        <p:spPr>
          <a:xfrm>
            <a:off x="591160" y="547464"/>
            <a:ext cx="10316810" cy="2164466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defPPr>
              <a:defRPr lang="pl-PL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l-PL" sz="2000" b="0" kern="120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endParaRPr lang="pl-PL" dirty="0"/>
          </a:p>
        </p:txBody>
      </p:sp>
      <p:sp>
        <p:nvSpPr>
          <p:cNvPr id="6" name="Tytuł 2">
            <a:extLst>
              <a:ext uri="{FF2B5EF4-FFF2-40B4-BE49-F238E27FC236}">
                <a16:creationId xmlns:a16="http://schemas.microsoft.com/office/drawing/2014/main" id="{EB1457CE-0685-A6B4-BB97-1E1D0F6A752F}"/>
              </a:ext>
            </a:extLst>
          </p:cNvPr>
          <p:cNvSpPr txBox="1">
            <a:spLocks/>
          </p:cNvSpPr>
          <p:nvPr/>
        </p:nvSpPr>
        <p:spPr>
          <a:xfrm>
            <a:off x="309617" y="781240"/>
            <a:ext cx="11068568" cy="132307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defPPr>
              <a:defRPr lang="pl-PL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l-PL" sz="2000" b="0" kern="120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l-PL" dirty="0"/>
              <a:t>*sytuacja liryczna a zachowywanie pozorów</a:t>
            </a:r>
          </a:p>
          <a:p>
            <a:r>
              <a:rPr lang="pl-PL" dirty="0"/>
              <a:t>*trup… jak to?</a:t>
            </a:r>
          </a:p>
          <a:p>
            <a:r>
              <a:rPr lang="pl-PL" dirty="0"/>
              <a:t>*wytęskniony kraj, rola natury</a:t>
            </a:r>
          </a:p>
          <a:p>
            <a:r>
              <a:rPr lang="pl-PL" dirty="0"/>
              <a:t>*przekonania i ideały, które sprawiają, że życie człowieka jest harmonijne i uporządkowane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24E667F-06E3-4FE8-FFC4-5A88A1C8C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7" y="2275227"/>
            <a:ext cx="8257652" cy="4047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717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F7B8D428-06AA-E454-A8B6-CBFC9BAF93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6AD865CB-6BCD-39C2-A425-F9CB9D90D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— symbol zastępczy 4" descr="Mgła w zamarzniętym, zimowym lesie&#10;">
            <a:extLst>
              <a:ext uri="{FF2B5EF4-FFF2-40B4-BE49-F238E27FC236}">
                <a16:creationId xmlns:a16="http://schemas.microsoft.com/office/drawing/2014/main" id="{9C45525F-F7EC-7957-7E66-07E8C38E27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1FC255D-21E4-1FC4-A472-7B81369D3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7" y="1123949"/>
            <a:ext cx="10636832" cy="573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297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E14CAF63-9801-EB6B-3573-CB1DFFCEC0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9268F7AA-99A3-1C07-563D-5E7A98DA3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— symbol zastępczy 4" descr="Mgła w zamarzniętym, zimowym lesie&#10;">
            <a:extLst>
              <a:ext uri="{FF2B5EF4-FFF2-40B4-BE49-F238E27FC236}">
                <a16:creationId xmlns:a16="http://schemas.microsoft.com/office/drawing/2014/main" id="{E11227AC-5050-492F-661F-10910E98FE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5" name="Tytuł 2">
            <a:extLst>
              <a:ext uri="{FF2B5EF4-FFF2-40B4-BE49-F238E27FC236}">
                <a16:creationId xmlns:a16="http://schemas.microsoft.com/office/drawing/2014/main" id="{ACB35D66-5208-E4DC-9009-F79D76BDC3B8}"/>
              </a:ext>
            </a:extLst>
          </p:cNvPr>
          <p:cNvSpPr txBox="1">
            <a:spLocks/>
          </p:cNvSpPr>
          <p:nvPr/>
        </p:nvSpPr>
        <p:spPr>
          <a:xfrm>
            <a:off x="163384" y="54429"/>
            <a:ext cx="2751861" cy="4233212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defPPr>
              <a:defRPr lang="pl-PL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l-PL" sz="2000" b="0" kern="120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l-PL" dirty="0"/>
              <a:t>*przekład </a:t>
            </a:r>
            <a:r>
              <a:rPr lang="pl-PL" dirty="0" err="1"/>
              <a:t>intersemiotyczny</a:t>
            </a:r>
            <a:r>
              <a:rPr lang="pl-PL" dirty="0"/>
              <a:t> – narysuj utwór ;) </a:t>
            </a:r>
          </a:p>
          <a:p>
            <a:endParaRPr lang="pl-PL" dirty="0"/>
          </a:p>
          <a:p>
            <a:r>
              <a:rPr lang="pl-PL" dirty="0"/>
              <a:t>*elementy statyczne </a:t>
            </a:r>
            <a:br>
              <a:rPr lang="pl-PL" dirty="0"/>
            </a:br>
            <a:r>
              <a:rPr lang="pl-PL" dirty="0"/>
              <a:t>i dynamiczne</a:t>
            </a:r>
          </a:p>
          <a:p>
            <a:endParaRPr lang="pl-PL" dirty="0"/>
          </a:p>
          <a:p>
            <a:r>
              <a:rPr lang="pl-PL" dirty="0"/>
              <a:t>*znaczenie wody</a:t>
            </a:r>
          </a:p>
          <a:p>
            <a:endParaRPr lang="pl-PL" dirty="0"/>
          </a:p>
          <a:p>
            <a:r>
              <a:rPr lang="pl-PL" dirty="0"/>
              <a:t>*postawa wobec życia </a:t>
            </a:r>
            <a:br>
              <a:rPr lang="pl-PL" dirty="0"/>
            </a:br>
            <a:r>
              <a:rPr lang="pl-PL" dirty="0"/>
              <a:t>i rola przyrody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6F5880A-DCD3-6896-5AE7-6F60FAAAD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283" y="0"/>
            <a:ext cx="4613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A2897CAD-5735-A026-959F-E92D63BC6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793" y="4287641"/>
            <a:ext cx="5812707" cy="257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2C51905-E94E-EEC1-A25C-3E463EB0DC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9952" y="3543285"/>
            <a:ext cx="5689001" cy="744356"/>
          </a:xfrm>
          <a:prstGeom prst="rect">
            <a:avLst/>
          </a:prstGeom>
        </p:spPr>
      </p:pic>
      <p:pic>
        <p:nvPicPr>
          <p:cNvPr id="4102" name="Picture 6" descr="Jezioro Genewskie - Szwajcaria w miniaturze? - FRIX">
            <a:extLst>
              <a:ext uri="{FF2B5EF4-FFF2-40B4-BE49-F238E27FC236}">
                <a16:creationId xmlns:a16="http://schemas.microsoft.com/office/drawing/2014/main" id="{6E583E08-EDB0-5242-A6A2-2531D80DA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558" y="324086"/>
            <a:ext cx="4792315" cy="319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408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Jezioro Genewskie: co warto zobaczyć? Atrakcje turystyczne i ciekawe  miejsca - Podróże">
            <a:extLst>
              <a:ext uri="{FF2B5EF4-FFF2-40B4-BE49-F238E27FC236}">
                <a16:creationId xmlns:a16="http://schemas.microsoft.com/office/drawing/2014/main" id="{D0C63988-2EF0-AE9F-B5DD-5691F705628C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" r="3345"/>
          <a:stretch>
            <a:fillRect/>
          </a:stretch>
        </p:blipFill>
        <p:spPr bwMode="auto">
          <a:xfrm>
            <a:off x="0" y="-11311"/>
            <a:ext cx="12192000" cy="685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DC883F8A-BE22-ECCA-3459-3A78A230D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9987" y="579796"/>
            <a:ext cx="7502013" cy="5973097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*niebo – znak czegoś doskonałego, niemożliwego do osiągnięcia </a:t>
            </a:r>
            <a:br>
              <a:rPr lang="pl-PL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*masywy górskie – dążenie do celu, wymagające wysiłku</a:t>
            </a:r>
            <a:br>
              <a:rPr lang="pl-PL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*wejście na szczyt pozwala człowiekowi poczuć bliskość Boga</a:t>
            </a:r>
            <a:br>
              <a:rPr lang="pl-PL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*woda – alegoria spokoju i stałości</a:t>
            </a:r>
            <a:br>
              <a:rPr lang="pl-PL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*grzmoty i błyskawice – nagłe zmiany i kryzysy.</a:t>
            </a:r>
            <a:br>
              <a:rPr lang="pl-PL" dirty="0">
                <a:solidFill>
                  <a:schemeClr val="accent6">
                    <a:lumMod val="75000"/>
                  </a:schemeClr>
                </a:solidFill>
              </a:rPr>
            </a:br>
            <a:br>
              <a:rPr lang="pl-PL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*podmiot liryczny utożsamia się z żywiołem wody – spokój i</a:t>
            </a:r>
            <a:br>
              <a:rPr lang="pl-PL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niezmienność</a:t>
            </a:r>
            <a:br>
              <a:rPr lang="pl-PL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*jest poetą, w utworach wiernie odbija rzeczywistość, godzi się z ustalonym porządkiem, unika gwałtownych zmian i buntu</a:t>
            </a:r>
            <a:br>
              <a:rPr lang="pl-PL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*człowiek nie może pozostawać obojętny, w jego naturze leżą zmiany, przystosowywanie się do niestałej rzeczywistości</a:t>
            </a:r>
            <a:br>
              <a:rPr lang="pl-PL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*jego przeznaczeniem jest rozwój, nie może wciąż stać w miejscu</a:t>
            </a:r>
            <a:br>
              <a:rPr lang="pl-PL" dirty="0">
                <a:solidFill>
                  <a:schemeClr val="accent6">
                    <a:lumMod val="75000"/>
                  </a:schemeClr>
                </a:solidFill>
              </a:rPr>
            </a:br>
            <a:br>
              <a:rPr lang="pl-PL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*wszystko nieuchronnie przemija, człowieka czeka śmierć, czego należy być świadomym</a:t>
            </a:r>
            <a:br>
              <a:rPr lang="pl-PL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*woda tylko pozornie jest stała, w rzeczywistości wciąż płynie</a:t>
            </a:r>
            <a:br>
              <a:rPr lang="pl-PL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*misją podmiotu lirycznego jest tworzenie i działanie, dopóki jego czas na ziemi nie dobiegnie końca</a:t>
            </a:r>
          </a:p>
        </p:txBody>
      </p:sp>
    </p:spTree>
    <p:extLst>
      <p:ext uri="{BB962C8B-B14F-4D97-AF65-F5344CB8AC3E}">
        <p14:creationId xmlns:p14="http://schemas.microsoft.com/office/powerpoint/2010/main" val="3203670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551DC36D-636C-5550-9B37-B80A8922C8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DAF983D6-722F-FC7E-5BD9-BCCAB6280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— symbol zastępczy 4" descr="Góra zakryta mgłą&#10;">
            <a:extLst>
              <a:ext uri="{FF2B5EF4-FFF2-40B4-BE49-F238E27FC236}">
                <a16:creationId xmlns:a16="http://schemas.microsoft.com/office/drawing/2014/main" id="{B2718170-768F-E315-1D49-4811BC44C0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6224" cy="6858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6" name="Tytuł 2">
            <a:extLst>
              <a:ext uri="{FF2B5EF4-FFF2-40B4-BE49-F238E27FC236}">
                <a16:creationId xmlns:a16="http://schemas.microsoft.com/office/drawing/2014/main" id="{8D5D9EAF-AF46-30BB-CE57-F5B9E75373B5}"/>
              </a:ext>
            </a:extLst>
          </p:cNvPr>
          <p:cNvSpPr txBox="1">
            <a:spLocks/>
          </p:cNvSpPr>
          <p:nvPr/>
        </p:nvSpPr>
        <p:spPr>
          <a:xfrm>
            <a:off x="18291" y="4403051"/>
            <a:ext cx="5910561" cy="255445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0" tIns="45720" rIns="91440" bIns="45720" rtlCol="0" anchor="ctr">
            <a:noAutofit/>
          </a:bodyPr>
          <a:lstStyle>
            <a:defPPr>
              <a:defRPr lang="pl-PL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l-PL" sz="2000" b="0" kern="120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l-PL" sz="2800" dirty="0"/>
              <a:t>*podmiot liryczny, perspektywa</a:t>
            </a:r>
          </a:p>
          <a:p>
            <a:r>
              <a:rPr lang="pl-PL" sz="2800" i="1" dirty="0"/>
              <a:t>*</a:t>
            </a:r>
            <a:r>
              <a:rPr lang="pl-PL" sz="2800" dirty="0"/>
              <a:t>etapy życia i ich ocena</a:t>
            </a:r>
          </a:p>
          <a:p>
            <a:r>
              <a:rPr lang="pl-PL" sz="2800" i="1" dirty="0"/>
              <a:t>*</a:t>
            </a:r>
            <a:r>
              <a:rPr lang="pl-PL" sz="2800" dirty="0"/>
              <a:t>dystans</a:t>
            </a:r>
          </a:p>
          <a:p>
            <a:r>
              <a:rPr lang="pl-PL" sz="2800" dirty="0"/>
              <a:t>*kompozycja klamrowa, budowa wiersza a interpretacja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4E7D029-C388-4F06-0085-FD7497FEA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48" y="124035"/>
            <a:ext cx="4705350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75F71D22-8088-6B08-91FE-D94029A22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852" y="996938"/>
            <a:ext cx="6271008" cy="596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335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650862E0-075E-4C4B-94DD-9D7E907C6F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FECAAD03-5DC8-62E8-6DEB-C25B108A6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— symbol zastępczy 4" descr="Góra zakryta mgłą&#10;">
            <a:extLst>
              <a:ext uri="{FF2B5EF4-FFF2-40B4-BE49-F238E27FC236}">
                <a16:creationId xmlns:a16="http://schemas.microsoft.com/office/drawing/2014/main" id="{11154A42-21EE-EB05-3773-1F680D13FB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6224" cy="6858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5" name="Tytuł 2">
            <a:extLst>
              <a:ext uri="{FF2B5EF4-FFF2-40B4-BE49-F238E27FC236}">
                <a16:creationId xmlns:a16="http://schemas.microsoft.com/office/drawing/2014/main" id="{6358E67F-3071-6436-D1BF-45B2252FDEC8}"/>
              </a:ext>
            </a:extLst>
          </p:cNvPr>
          <p:cNvSpPr txBox="1">
            <a:spLocks/>
          </p:cNvSpPr>
          <p:nvPr/>
        </p:nvSpPr>
        <p:spPr>
          <a:xfrm>
            <a:off x="836965" y="1157433"/>
            <a:ext cx="5910561" cy="255445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0" tIns="45720" rIns="91440" bIns="45720" rtlCol="0" anchor="ctr">
            <a:noAutofit/>
          </a:bodyPr>
          <a:lstStyle>
            <a:defPPr>
              <a:defRPr lang="pl-PL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l-PL" sz="2000" b="0" kern="120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l-PL" sz="2800" dirty="0"/>
              <a:t>Trwanie i przemijanie</a:t>
            </a:r>
          </a:p>
          <a:p>
            <a:endParaRPr lang="pl-PL" sz="2800" dirty="0"/>
          </a:p>
          <a:p>
            <a:r>
              <a:rPr lang="pl-PL" sz="2800" dirty="0"/>
              <a:t>Utwory rozrachunkowe</a:t>
            </a:r>
          </a:p>
          <a:p>
            <a:endParaRPr lang="pl-PL" sz="2800" dirty="0"/>
          </a:p>
          <a:p>
            <a:r>
              <a:rPr lang="pl-PL" sz="2800" i="1" dirty="0"/>
              <a:t>Oda do młodości, sonety, Dziady </a:t>
            </a:r>
            <a:r>
              <a:rPr lang="pl-PL" sz="2800" dirty="0"/>
              <a:t>– Mickiewicz tam i tu</a:t>
            </a:r>
          </a:p>
        </p:txBody>
      </p:sp>
    </p:spTree>
    <p:extLst>
      <p:ext uri="{BB962C8B-B14F-4D97-AF65-F5344CB8AC3E}">
        <p14:creationId xmlns:p14="http://schemas.microsoft.com/office/powerpoint/2010/main" val="1937772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89815B3E-523B-2903-F719-3F5FD5FA4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205" y="204486"/>
            <a:ext cx="10541219" cy="2164466"/>
          </a:xfrm>
        </p:spPr>
        <p:txBody>
          <a:bodyPr/>
          <a:lstStyle/>
          <a:p>
            <a:r>
              <a:rPr lang="pl-PL" dirty="0"/>
              <a:t>Nawiązanie </a:t>
            </a:r>
          </a:p>
        </p:txBody>
      </p:sp>
      <p:pic>
        <p:nvPicPr>
          <p:cNvPr id="4" name="Obraz — symbol zastępczy 4" descr="Mgła w zamarzniętym, zimowym lesie&#10;">
            <a:extLst>
              <a:ext uri="{FF2B5EF4-FFF2-40B4-BE49-F238E27FC236}">
                <a16:creationId xmlns:a16="http://schemas.microsoft.com/office/drawing/2014/main" id="{E5A2588D-3823-5593-69F5-56A74FC2633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" r="16"/>
          <a:stretch/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1C397B3-7BBD-E0C9-BC2B-79D8A5F70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75" y="0"/>
            <a:ext cx="7785000" cy="6858000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DED9A935-F1C4-A894-143F-67408F1E9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636" y="3116826"/>
            <a:ext cx="10389364" cy="75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46979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Custom 16">
      <a:dk1>
        <a:srgbClr val="000000"/>
      </a:dk1>
      <a:lt1>
        <a:srgbClr val="FFFFFF"/>
      </a:lt1>
      <a:dk2>
        <a:srgbClr val="574512"/>
      </a:dk2>
      <a:lt2>
        <a:srgbClr val="6C3C0D"/>
      </a:lt2>
      <a:accent1>
        <a:srgbClr val="DDDDDD"/>
      </a:accent1>
      <a:accent2>
        <a:srgbClr val="616A78"/>
      </a:accent2>
      <a:accent3>
        <a:srgbClr val="B18A2C"/>
      </a:accent3>
      <a:accent4>
        <a:srgbClr val="D87C1B"/>
      </a:accent4>
      <a:accent5>
        <a:srgbClr val="2E515E"/>
      </a:accent5>
      <a:accent6>
        <a:srgbClr val="1D7CB8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5244433_TF33940113_Win32" id="{F83FD968-C11A-478F-813F-48EABF4A43D8}" vid="{06BDE5D2-999E-4334-84F3-D1EC8E35508B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Prezentacja dowodów asercji</Template>
  <TotalTime>79</TotalTime>
  <Words>336</Words>
  <Application>Microsoft Office PowerPoint</Application>
  <PresentationFormat>Panoramiczny</PresentationFormat>
  <Paragraphs>27</Paragraphs>
  <Slides>10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3" baseType="lpstr">
      <vt:lpstr>Arial</vt:lpstr>
      <vt:lpstr>Calibri</vt:lpstr>
      <vt:lpstr>Motyw pakietu Office</vt:lpstr>
      <vt:lpstr>Perspektywa dojrzałego człowieka.  Liryki lozańskie Adama Mickiewicza  Gdy tu mój trup… Nad wodą wielką i czystą… Polały się łzy… nawiązanie: Tadeusz Różewicz, Liryki lozańskie</vt:lpstr>
      <vt:lpstr>Mickiewicz  1839 r. – wykładowca literatury łacińskiej na uniwersytecie w Lozannie -raj? Stabilna sytuacja materialna, urokliwa szwajcarska przyroda – Jezioro Genewskie, Alpy -samotność: „(…) wszędzie gośćmi”. </vt:lpstr>
      <vt:lpstr>Prezentacja programu PowerPoint</vt:lpstr>
      <vt:lpstr>Prezentacja programu PowerPoint</vt:lpstr>
      <vt:lpstr>Prezentacja programu PowerPoint</vt:lpstr>
      <vt:lpstr>*niebo – znak czegoś doskonałego, niemożliwego do osiągnięcia  *masywy górskie – dążenie do celu, wymagające wysiłku *wejście na szczyt pozwala człowiekowi poczuć bliskość Boga *woda – alegoria spokoju i stałości *grzmoty i błyskawice – nagłe zmiany i kryzysy.  *podmiot liryczny utożsamia się z żywiołem wody – spokój i niezmienność *jest poetą, w utworach wiernie odbija rzeczywistość, godzi się z ustalonym porządkiem, unika gwałtownych zmian i buntu *człowiek nie może pozostawać obojętny, w jego naturze leżą zmiany, przystosowywanie się do niestałej rzeczywistości *jego przeznaczeniem jest rozwój, nie może wciąż stać w miejscu  *wszystko nieuchronnie przemija, człowieka czeka śmierć, czego należy być świadomym *woda tylko pozornie jest stała, w rzeczywistości wciąż płynie *misją podmiotu lirycznego jest tworzenie i działanie, dopóki jego czas na ziemi nie dobiegnie końca</vt:lpstr>
      <vt:lpstr>Prezentacja programu PowerPoint</vt:lpstr>
      <vt:lpstr>Prezentacja programu PowerPoint</vt:lpstr>
      <vt:lpstr>Nawiązanie 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3</cp:revision>
  <dcterms:created xsi:type="dcterms:W3CDTF">2025-03-15T19:24:32Z</dcterms:created>
  <dcterms:modified xsi:type="dcterms:W3CDTF">2025-03-15T20:44:07Z</dcterms:modified>
</cp:coreProperties>
</file>