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256" r:id="rId5"/>
    <p:sldId id="257" r:id="rId6"/>
    <p:sldId id="258" r:id="rId7"/>
    <p:sldId id="259" r:id="rId8"/>
    <p:sldId id="275" r:id="rId9"/>
    <p:sldId id="276" r:id="rId10"/>
    <p:sldId id="280" r:id="rId11"/>
    <p:sldId id="277" r:id="rId12"/>
    <p:sldId id="278" r:id="rId13"/>
    <p:sldId id="279" r:id="rId14"/>
    <p:sldId id="281" r:id="rId15"/>
    <p:sldId id="291" r:id="rId16"/>
    <p:sldId id="292" r:id="rId17"/>
    <p:sldId id="293" r:id="rId18"/>
    <p:sldId id="294" r:id="rId19"/>
    <p:sldId id="295" r:id="rId20"/>
    <p:sldId id="282" r:id="rId21"/>
    <p:sldId id="283" r:id="rId22"/>
    <p:sldId id="284" r:id="rId23"/>
    <p:sldId id="285" r:id="rId24"/>
    <p:sldId id="286" r:id="rId25"/>
    <p:sldId id="287" r:id="rId26"/>
    <p:sldId id="290" r:id="rId27"/>
    <p:sldId id="296" r:id="rId28"/>
    <p:sldId id="297" r:id="rId29"/>
    <p:sldId id="298" r:id="rId30"/>
    <p:sldId id="299" r:id="rId31"/>
    <p:sldId id="288" r:id="rId32"/>
    <p:sldId id="289" r:id="rId33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718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6" d="100"/>
        <a:sy n="126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28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3B129C17-9205-4554-BF5C-070656C216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0B41E939-D5BE-4B7F-BCD2-05DCC4E5E8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9BF3D27-D293-4289-8F01-702C1FFD5D06}" type="datetime1">
              <a:rPr lang="pl-PL" smtClean="0"/>
              <a:t>15.04.2026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F61800B1-1D76-46D4-ADAF-FD5EA7AFBE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FCBFA674-DC58-422B-8963-09FD1B05ED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A42FE58-2C2A-433E-A3EF-B39ACF9731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35657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20DE06F-C0B8-4A6E-9883-58377517A0DF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7DC217-DF71-1A49-B3EA-559F1F43B0F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464252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97DC217-DF71-1A49-B3EA-559F1F43B0F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7724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4342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1067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2548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F97DC217-DF71-1A49-B3EA-559F1F43B0F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9043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1122363"/>
            <a:ext cx="7096933" cy="2387600"/>
          </a:xfrm>
        </p:spPr>
        <p:txBody>
          <a:bodyPr rtlCol="0" anchor="b">
            <a:noAutofit/>
          </a:bodyPr>
          <a:lstStyle>
            <a:lvl1pPr algn="l">
              <a:defRPr sz="6000" b="1"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3" y="3602038"/>
            <a:ext cx="9500507" cy="806675"/>
          </a:xfrm>
        </p:spPr>
        <p:txBody>
          <a:bodyPr rtlCol="0">
            <a:noAutofit/>
          </a:bodyPr>
          <a:lstStyle>
            <a:lvl1pPr marL="0" indent="0" algn="l">
              <a:buNone/>
              <a:defRPr sz="320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AC79249-FDC0-364D-A734-AE1DE1605D28}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902465C8-266D-104C-9C49-323DF4A8277E}"/>
              </a:ext>
            </a:extLst>
          </p:cNvPr>
          <p:cNvSpPr/>
          <p:nvPr userDrawn="1"/>
        </p:nvSpPr>
        <p:spPr>
          <a:xfrm>
            <a:off x="583746" y="4960030"/>
            <a:ext cx="1551214" cy="1551214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11" name="Dowolny kształt 10">
            <a:extLst>
              <a:ext uri="{FF2B5EF4-FFF2-40B4-BE49-F238E27FC236}">
                <a16:creationId xmlns:a16="http://schemas.microsoft.com/office/drawing/2014/main" id="{37979A1C-BF60-B345-A664-2E4F7A3461EB}"/>
              </a:ext>
            </a:extLst>
          </p:cNvPr>
          <p:cNvSpPr/>
          <p:nvPr userDrawn="1"/>
        </p:nvSpPr>
        <p:spPr>
          <a:xfrm>
            <a:off x="1" y="4571999"/>
            <a:ext cx="1118508" cy="1118508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9" name="Dowolny kształt 8">
            <a:extLst>
              <a:ext uri="{FF2B5EF4-FFF2-40B4-BE49-F238E27FC236}">
                <a16:creationId xmlns:a16="http://schemas.microsoft.com/office/drawing/2014/main" id="{58080B3E-915C-2D4C-8608-596E1BFD6387}"/>
              </a:ext>
            </a:extLst>
          </p:cNvPr>
          <p:cNvSpPr/>
          <p:nvPr userDrawn="1"/>
        </p:nvSpPr>
        <p:spPr>
          <a:xfrm>
            <a:off x="1" y="5739492"/>
            <a:ext cx="1118508" cy="1118508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F15FBB50-09C8-B64E-AE57-67C5E70810CB}"/>
              </a:ext>
            </a:extLst>
          </p:cNvPr>
          <p:cNvGrpSpPr/>
          <p:nvPr userDrawn="1"/>
        </p:nvGrpSpPr>
        <p:grpSpPr>
          <a:xfrm>
            <a:off x="8264427" y="-3419"/>
            <a:ext cx="3927573" cy="3165022"/>
            <a:chOff x="9857014" y="13834"/>
            <a:chExt cx="2334986" cy="1881641"/>
          </a:xfrm>
        </p:grpSpPr>
        <p:sp>
          <p:nvSpPr>
            <p:cNvPr id="15" name="Dowolny kształt 14">
              <a:extLst>
                <a:ext uri="{FF2B5EF4-FFF2-40B4-BE49-F238E27FC236}">
                  <a16:creationId xmlns:a16="http://schemas.microsoft.com/office/drawing/2014/main" id="{EFBF1E52-11FA-DC48-B7AD-75734232FFE8}"/>
                </a:ext>
              </a:extLst>
            </p:cNvPr>
            <p:cNvSpPr/>
            <p:nvPr userDrawn="1"/>
          </p:nvSpPr>
          <p:spPr>
            <a:xfrm rot="5400000" flipH="1" flipV="1">
              <a:off x="10667433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  <p:sp>
          <p:nvSpPr>
            <p:cNvPr id="16" name="Dowolny kształt 15">
              <a:extLst>
                <a:ext uri="{FF2B5EF4-FFF2-40B4-BE49-F238E27FC236}">
                  <a16:creationId xmlns:a16="http://schemas.microsoft.com/office/drawing/2014/main" id="{4850B620-49F5-3748-84AF-682555D52792}"/>
                </a:ext>
              </a:extLst>
            </p:cNvPr>
            <p:cNvSpPr/>
            <p:nvPr userDrawn="1"/>
          </p:nvSpPr>
          <p:spPr>
            <a:xfrm rot="16200000" flipV="1">
              <a:off x="9499940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</p:grpSp>
      <p:sp>
        <p:nvSpPr>
          <p:cNvPr id="22" name="Dowolny kształt 21">
            <a:extLst>
              <a:ext uri="{FF2B5EF4-FFF2-40B4-BE49-F238E27FC236}">
                <a16:creationId xmlns:a16="http://schemas.microsoft.com/office/drawing/2014/main" id="{BC68F289-2744-2F48-893A-3F17911625C8}"/>
              </a:ext>
            </a:extLst>
          </p:cNvPr>
          <p:cNvSpPr/>
          <p:nvPr userDrawn="1"/>
        </p:nvSpPr>
        <p:spPr>
          <a:xfrm>
            <a:off x="0" y="-1"/>
            <a:ext cx="1167493" cy="1167493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28" name="Dowolny kształt 27">
            <a:extLst>
              <a:ext uri="{FF2B5EF4-FFF2-40B4-BE49-F238E27FC236}">
                <a16:creationId xmlns:a16="http://schemas.microsoft.com/office/drawing/2014/main" id="{9E240E8A-950E-7946-826C-415CB5DACA43}"/>
              </a:ext>
            </a:extLst>
          </p:cNvPr>
          <p:cNvSpPr/>
          <p:nvPr userDrawn="1"/>
        </p:nvSpPr>
        <p:spPr>
          <a:xfrm>
            <a:off x="11024507" y="4580708"/>
            <a:ext cx="1167493" cy="2277292"/>
          </a:xfrm>
          <a:custGeom>
            <a:avLst/>
            <a:gdLst>
              <a:gd name="connsiteX0" fmla="*/ 1167473 w 1167493"/>
              <a:gd name="connsiteY0" fmla="*/ 0 h 2272167"/>
              <a:gd name="connsiteX1" fmla="*/ 1167493 w 1167493"/>
              <a:gd name="connsiteY1" fmla="*/ 0 h 2272167"/>
              <a:gd name="connsiteX2" fmla="*/ 1167493 w 1167493"/>
              <a:gd name="connsiteY2" fmla="*/ 492960 h 2272167"/>
              <a:gd name="connsiteX3" fmla="*/ 1167493 w 1167493"/>
              <a:gd name="connsiteY3" fmla="*/ 720385 h 2272167"/>
              <a:gd name="connsiteX4" fmla="*/ 1167493 w 1167493"/>
              <a:gd name="connsiteY4" fmla="*/ 2272167 h 2272167"/>
              <a:gd name="connsiteX5" fmla="*/ 0 w 1167493"/>
              <a:gd name="connsiteY5" fmla="*/ 2272167 h 2272167"/>
              <a:gd name="connsiteX6" fmla="*/ 0 w 1167493"/>
              <a:gd name="connsiteY6" fmla="*/ 1898074 h 2272167"/>
              <a:gd name="connsiteX7" fmla="*/ 0 w 1167493"/>
              <a:gd name="connsiteY7" fmla="*/ 1271597 h 2272167"/>
              <a:gd name="connsiteX8" fmla="*/ 0 w 1167493"/>
              <a:gd name="connsiteY8" fmla="*/ 1177688 h 2272167"/>
              <a:gd name="connsiteX9" fmla="*/ 1048124 w 1167493"/>
              <a:gd name="connsiteY9" fmla="*/ 6080 h 2272167"/>
              <a:gd name="connsiteX10" fmla="*/ 1167473 w 1167493"/>
              <a:gd name="connsiteY10" fmla="*/ 0 h 227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67493" h="2272167">
                <a:moveTo>
                  <a:pt x="1167473" y="0"/>
                </a:moveTo>
                <a:lnTo>
                  <a:pt x="1167493" y="0"/>
                </a:lnTo>
                <a:lnTo>
                  <a:pt x="1167493" y="492960"/>
                </a:lnTo>
                <a:lnTo>
                  <a:pt x="1167493" y="720385"/>
                </a:lnTo>
                <a:lnTo>
                  <a:pt x="1167493" y="2272167"/>
                </a:lnTo>
                <a:lnTo>
                  <a:pt x="0" y="2272167"/>
                </a:lnTo>
                <a:lnTo>
                  <a:pt x="0" y="1898074"/>
                </a:lnTo>
                <a:lnTo>
                  <a:pt x="0" y="1271597"/>
                </a:lnTo>
                <a:lnTo>
                  <a:pt x="0" y="1177688"/>
                </a:lnTo>
                <a:cubicBezTo>
                  <a:pt x="0" y="567919"/>
                  <a:pt x="459408" y="66389"/>
                  <a:pt x="1048124" y="6080"/>
                </a:cubicBezTo>
                <a:lnTo>
                  <a:pt x="116747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ś czas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olny kształt 3">
            <a:extLst>
              <a:ext uri="{FF2B5EF4-FFF2-40B4-BE49-F238E27FC236}">
                <a16:creationId xmlns:a16="http://schemas.microsoft.com/office/drawing/2014/main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5" name="Dowolny kształt 4">
            <a:extLst>
              <a:ext uri="{FF2B5EF4-FFF2-40B4-BE49-F238E27FC236}">
                <a16:creationId xmlns:a16="http://schemas.microsoft.com/office/drawing/2014/main" id="{055FD0FC-C8FF-6741-A364-A29CDC6F9495}"/>
              </a:ext>
            </a:extLst>
          </p:cNvPr>
          <p:cNvSpPr/>
          <p:nvPr userDrawn="1"/>
        </p:nvSpPr>
        <p:spPr>
          <a:xfrm rot="5400000" flipH="1">
            <a:off x="1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7561"/>
            <a:ext cx="9779182" cy="3366815"/>
          </a:xfrm>
        </p:spPr>
        <p:txBody>
          <a:bodyPr rtlCol="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0" name="Data — symbol zastępczy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3A008D94-7997-4B07-ACB0-8400C25942DB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11" name="Stopka — symbol zastępczy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r>
              <a:rPr lang="pl-PL" noProof="0"/>
              <a:t>TYTUŁ PREZENTACJI</a:t>
            </a:r>
          </a:p>
        </p:txBody>
      </p:sp>
      <p:sp>
        <p:nvSpPr>
          <p:cNvPr id="12" name="Numer slajdu — symbol zastępczy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56927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528203"/>
            <a:ext cx="4663440" cy="2828613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owolny kształt 3">
            <a:extLst>
              <a:ext uri="{FF2B5EF4-FFF2-40B4-BE49-F238E27FC236}">
                <a16:creationId xmlns:a16="http://schemas.microsoft.com/office/drawing/2014/main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5" name="Dowolny kształt 4">
            <a:extLst>
              <a:ext uri="{FF2B5EF4-FFF2-40B4-BE49-F238E27FC236}">
                <a16:creationId xmlns:a16="http://schemas.microsoft.com/office/drawing/2014/main" id="{055FD0FC-C8FF-6741-A364-A29CDC6F9495}"/>
              </a:ext>
            </a:extLst>
          </p:cNvPr>
          <p:cNvSpPr/>
          <p:nvPr userDrawn="1"/>
        </p:nvSpPr>
        <p:spPr>
          <a:xfrm flipH="1">
            <a:off x="8580896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6" name="Dowolny kształt 5">
            <a:extLst>
              <a:ext uri="{FF2B5EF4-FFF2-40B4-BE49-F238E27FC236}">
                <a16:creationId xmlns:a16="http://schemas.microsoft.com/office/drawing/2014/main" id="{D11C9832-A021-954E-A34F-2988D1189AE9}"/>
              </a:ext>
            </a:extLst>
          </p:cNvPr>
          <p:cNvSpPr/>
          <p:nvPr userDrawn="1"/>
        </p:nvSpPr>
        <p:spPr>
          <a:xfrm>
            <a:off x="1" y="0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9861BC34-DFBF-2D4F-B463-FCFBC08391FF}"/>
              </a:ext>
            </a:extLst>
          </p:cNvPr>
          <p:cNvGrpSpPr/>
          <p:nvPr userDrawn="1"/>
        </p:nvGrpSpPr>
        <p:grpSpPr>
          <a:xfrm>
            <a:off x="8082092" y="5590903"/>
            <a:ext cx="1572380" cy="1267097"/>
            <a:chOff x="7413403" y="4976359"/>
            <a:chExt cx="2334986" cy="1881641"/>
          </a:xfrm>
        </p:grpSpPr>
        <p:sp>
          <p:nvSpPr>
            <p:cNvPr id="7" name="Dowolny kształt 6">
              <a:extLst>
                <a:ext uri="{FF2B5EF4-FFF2-40B4-BE49-F238E27FC236}">
                  <a16:creationId xmlns:a16="http://schemas.microsoft.com/office/drawing/2014/main" id="{55C37C19-F268-4A43-A0D4-3B1B38D48952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  <p:sp>
          <p:nvSpPr>
            <p:cNvPr id="8" name="Dowolny kształt 7">
              <a:extLst>
                <a:ext uri="{FF2B5EF4-FFF2-40B4-BE49-F238E27FC236}">
                  <a16:creationId xmlns:a16="http://schemas.microsoft.com/office/drawing/2014/main" id="{E4F760E5-9D5D-E44F-AEBF-20CA8DE87D11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</p:grpSp>
      <p:sp>
        <p:nvSpPr>
          <p:cNvPr id="10" name="Data — symbol zastępczy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DA9948A8-490B-488E-9310-54D1236F234B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11" name="Stopka — symbol zastępczy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pl-PL" noProof="0"/>
              <a:t>TYTUŁ PREZENTACJI</a:t>
            </a:r>
          </a:p>
        </p:txBody>
      </p:sp>
      <p:sp>
        <p:nvSpPr>
          <p:cNvPr id="12" name="Numer slajdu — symbol zastępczy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528203"/>
            <a:ext cx="4663440" cy="2828613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4" name="Zawartość — symbol zastępczy 2">
            <a:extLst>
              <a:ext uri="{FF2B5EF4-FFF2-40B4-BE49-F238E27FC236}">
                <a16:creationId xmlns:a16="http://schemas.microsoft.com/office/drawing/2014/main" id="{0B33DABA-7BF5-1147-BA5E-63B92F220E5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167493" y="2005689"/>
            <a:ext cx="4663440" cy="522514"/>
          </a:xfrm>
        </p:spPr>
        <p:txBody>
          <a:bodyPr rtlCol="0"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Arial" panose="020B0604020202020204" pitchFamily="34" charset="0"/>
              </a:defRPr>
            </a:lvl2pPr>
            <a:lvl3pPr marL="914400" indent="0">
              <a:buNone/>
              <a:defRPr sz="1800" b="1">
                <a:latin typeface="Arial" panose="020B0604020202020204" pitchFamily="34" charset="0"/>
              </a:defRPr>
            </a:lvl3pPr>
            <a:lvl4pPr marL="1371600" indent="0">
              <a:buNone/>
              <a:defRPr sz="1600" b="1">
                <a:latin typeface="Arial" panose="020B0604020202020204" pitchFamily="34" charset="0"/>
              </a:defRPr>
            </a:lvl4pPr>
            <a:lvl5pPr marL="1828800" indent="0">
              <a:buNone/>
              <a:defRPr sz="1600" b="1"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5" name="Zawartość — symbol zastępczy 2">
            <a:extLst>
              <a:ext uri="{FF2B5EF4-FFF2-40B4-BE49-F238E27FC236}">
                <a16:creationId xmlns:a16="http://schemas.microsoft.com/office/drawing/2014/main" id="{1B05BEE9-8BC0-EC44-B913-DB6426DF2EA7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83235" y="2005689"/>
            <a:ext cx="4663440" cy="522514"/>
          </a:xfrm>
        </p:spPr>
        <p:txBody>
          <a:bodyPr rtlCol="0"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Arial" panose="020B0604020202020204" pitchFamily="34" charset="0"/>
              </a:defRPr>
            </a:lvl2pPr>
            <a:lvl3pPr marL="914400" indent="0">
              <a:buNone/>
              <a:defRPr sz="1800" b="1">
                <a:latin typeface="Arial" panose="020B0604020202020204" pitchFamily="34" charset="0"/>
              </a:defRPr>
            </a:lvl3pPr>
            <a:lvl4pPr marL="1371600" indent="0">
              <a:buNone/>
              <a:defRPr sz="1600" b="1">
                <a:latin typeface="Arial" panose="020B0604020202020204" pitchFamily="34" charset="0"/>
              </a:defRPr>
            </a:lvl4pPr>
            <a:lvl5pPr marL="1828800" indent="0">
              <a:buNone/>
              <a:defRPr sz="1600" b="1"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31912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1" y="2526318"/>
            <a:ext cx="3218688" cy="2828613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owolny kształt 3">
            <a:extLst>
              <a:ext uri="{FF2B5EF4-FFF2-40B4-BE49-F238E27FC236}">
                <a16:creationId xmlns:a16="http://schemas.microsoft.com/office/drawing/2014/main" id="{6A7F6A3F-E1DD-A246-9A6D-5F9B18BA2588}"/>
              </a:ext>
            </a:extLst>
          </p:cNvPr>
          <p:cNvSpPr/>
          <p:nvPr userDrawn="1"/>
        </p:nvSpPr>
        <p:spPr>
          <a:xfrm rot="5400000">
            <a:off x="8580896" y="0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5" name="Dowolny kształt 4">
            <a:extLst>
              <a:ext uri="{FF2B5EF4-FFF2-40B4-BE49-F238E27FC236}">
                <a16:creationId xmlns:a16="http://schemas.microsoft.com/office/drawing/2014/main" id="{055FD0FC-C8FF-6741-A364-A29CDC6F9495}"/>
              </a:ext>
            </a:extLst>
          </p:cNvPr>
          <p:cNvSpPr/>
          <p:nvPr userDrawn="1"/>
        </p:nvSpPr>
        <p:spPr>
          <a:xfrm>
            <a:off x="-2364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6" name="Dowolny kształt 5">
            <a:extLst>
              <a:ext uri="{FF2B5EF4-FFF2-40B4-BE49-F238E27FC236}">
                <a16:creationId xmlns:a16="http://schemas.microsoft.com/office/drawing/2014/main" id="{D11C9832-A021-954E-A34F-2988D1189AE9}"/>
              </a:ext>
            </a:extLst>
          </p:cNvPr>
          <p:cNvSpPr/>
          <p:nvPr userDrawn="1"/>
        </p:nvSpPr>
        <p:spPr>
          <a:xfrm rot="5400000" flipH="1">
            <a:off x="11258144" y="5924144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9861BC34-DFBF-2D4F-B463-FCFBC08391FF}"/>
              </a:ext>
            </a:extLst>
          </p:cNvPr>
          <p:cNvGrpSpPr/>
          <p:nvPr userDrawn="1"/>
        </p:nvGrpSpPr>
        <p:grpSpPr>
          <a:xfrm>
            <a:off x="2587417" y="5590903"/>
            <a:ext cx="1572380" cy="1267097"/>
            <a:chOff x="7413403" y="4976359"/>
            <a:chExt cx="2334986" cy="1881641"/>
          </a:xfrm>
        </p:grpSpPr>
        <p:sp>
          <p:nvSpPr>
            <p:cNvPr id="7" name="Dowolny kształt 6">
              <a:extLst>
                <a:ext uri="{FF2B5EF4-FFF2-40B4-BE49-F238E27FC236}">
                  <a16:creationId xmlns:a16="http://schemas.microsoft.com/office/drawing/2014/main" id="{55C37C19-F268-4A43-A0D4-3B1B38D48952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  <p:sp>
          <p:nvSpPr>
            <p:cNvPr id="8" name="Dowolny kształt 7">
              <a:extLst>
                <a:ext uri="{FF2B5EF4-FFF2-40B4-BE49-F238E27FC236}">
                  <a16:creationId xmlns:a16="http://schemas.microsoft.com/office/drawing/2014/main" id="{E4F760E5-9D5D-E44F-AEBF-20CA8DE87D11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</p:grpSp>
      <p:sp>
        <p:nvSpPr>
          <p:cNvPr id="10" name="Data — symbol zastępczy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6711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D44B747F-973E-40BB-AF76-8C6DF5933C9C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11" name="Stopka — symbol zastępczy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pl-PL" noProof="0"/>
              <a:t>TYTUŁ PREZENTACJI</a:t>
            </a:r>
          </a:p>
        </p:txBody>
      </p: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683787" y="2526318"/>
            <a:ext cx="3173279" cy="2828613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4" name="Zawartość — symbol zastępczy 2">
            <a:extLst>
              <a:ext uri="{FF2B5EF4-FFF2-40B4-BE49-F238E27FC236}">
                <a16:creationId xmlns:a16="http://schemas.microsoft.com/office/drawing/2014/main" id="{0B33DABA-7BF5-1147-BA5E-63B92F220E5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167493" y="2003804"/>
            <a:ext cx="3173278" cy="522514"/>
          </a:xfrm>
        </p:spPr>
        <p:txBody>
          <a:bodyPr rtlCol="0"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Arial" panose="020B0604020202020204" pitchFamily="34" charset="0"/>
              </a:defRPr>
            </a:lvl2pPr>
            <a:lvl3pPr marL="914400" indent="0">
              <a:buNone/>
              <a:defRPr sz="1800" b="1">
                <a:latin typeface="Arial" panose="020B0604020202020204" pitchFamily="34" charset="0"/>
              </a:defRPr>
            </a:lvl3pPr>
            <a:lvl4pPr marL="1371600" indent="0">
              <a:buNone/>
              <a:defRPr sz="1600" b="1">
                <a:latin typeface="Arial" panose="020B0604020202020204" pitchFamily="34" charset="0"/>
              </a:defRPr>
            </a:lvl4pPr>
            <a:lvl5pPr marL="1828800" indent="0">
              <a:buNone/>
              <a:defRPr sz="1600" b="1"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5" name="Zawartość — symbol zastępczy 2">
            <a:extLst>
              <a:ext uri="{FF2B5EF4-FFF2-40B4-BE49-F238E27FC236}">
                <a16:creationId xmlns:a16="http://schemas.microsoft.com/office/drawing/2014/main" id="{1B05BEE9-8BC0-EC44-B913-DB6426DF2EA7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83788" y="2003804"/>
            <a:ext cx="3173278" cy="522514"/>
          </a:xfrm>
        </p:spPr>
        <p:txBody>
          <a:bodyPr rtlCol="0"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Arial" panose="020B0604020202020204" pitchFamily="34" charset="0"/>
              </a:defRPr>
            </a:lvl2pPr>
            <a:lvl3pPr marL="914400" indent="0">
              <a:buNone/>
              <a:defRPr sz="1800" b="1">
                <a:latin typeface="Arial" panose="020B0604020202020204" pitchFamily="34" charset="0"/>
              </a:defRPr>
            </a:lvl3pPr>
            <a:lvl4pPr marL="1371600" indent="0">
              <a:buNone/>
              <a:defRPr sz="1600" b="1">
                <a:latin typeface="Arial" panose="020B0604020202020204" pitchFamily="34" charset="0"/>
              </a:defRPr>
            </a:lvl4pPr>
            <a:lvl5pPr marL="1828800" indent="0">
              <a:buNone/>
              <a:defRPr sz="1600" b="1"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6" name="Zawartość — symbol zastępczy 2">
            <a:extLst>
              <a:ext uri="{FF2B5EF4-FFF2-40B4-BE49-F238E27FC236}">
                <a16:creationId xmlns:a16="http://schemas.microsoft.com/office/drawing/2014/main" id="{43D62993-A055-DF4F-9286-4FFE3A5C7FD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200082" y="2526318"/>
            <a:ext cx="3173279" cy="2828613"/>
          </a:xfrm>
        </p:spPr>
        <p:txBody>
          <a:bodyPr rtlCol="0">
            <a:noAutofit/>
          </a:bodyPr>
          <a:lstStyle>
            <a:lvl1pPr marL="0" indent="0">
              <a:buNone/>
              <a:defRPr sz="2000"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7" name="Zawartość — symbol zastępczy 2">
            <a:extLst>
              <a:ext uri="{FF2B5EF4-FFF2-40B4-BE49-F238E27FC236}">
                <a16:creationId xmlns:a16="http://schemas.microsoft.com/office/drawing/2014/main" id="{A896DA2E-4448-254C-86D1-9E16E63CC6A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200083" y="2003804"/>
            <a:ext cx="3173278" cy="522514"/>
          </a:xfrm>
        </p:spPr>
        <p:txBody>
          <a:bodyPr rtlCol="0"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Arial" panose="020B0604020202020204" pitchFamily="34" charset="0"/>
              </a:defRPr>
            </a:lvl2pPr>
            <a:lvl3pPr marL="914400" indent="0">
              <a:buNone/>
              <a:defRPr sz="1800" b="1">
                <a:latin typeface="Arial" panose="020B0604020202020204" pitchFamily="34" charset="0"/>
              </a:defRPr>
            </a:lvl3pPr>
            <a:lvl4pPr marL="1371600" indent="0">
              <a:buNone/>
              <a:defRPr sz="1600" b="1">
                <a:latin typeface="Arial" panose="020B0604020202020204" pitchFamily="34" charset="0"/>
              </a:defRPr>
            </a:lvl4pPr>
            <a:lvl5pPr marL="1828800" indent="0">
              <a:buNone/>
              <a:defRPr sz="1600" b="1"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2" name="Numer slajdu — symbol zastępczy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756976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1122363"/>
            <a:ext cx="6220278" cy="2387600"/>
          </a:xfrm>
        </p:spPr>
        <p:txBody>
          <a:bodyPr rtlCol="0" anchor="b">
            <a:noAutofit/>
          </a:bodyPr>
          <a:lstStyle>
            <a:lvl1pPr algn="l">
              <a:defRPr sz="6000" b="1"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3" y="3602038"/>
            <a:ext cx="6220277" cy="2247219"/>
          </a:xfrm>
        </p:spPr>
        <p:txBody>
          <a:bodyPr rtlCol="0">
            <a:noAutofit/>
          </a:bodyPr>
          <a:lstStyle>
            <a:lvl1pPr marL="0" indent="0" algn="l">
              <a:buNone/>
              <a:defRPr sz="280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AC79249-FDC0-364D-A734-AE1DE1605D28}"/>
              </a:ext>
            </a:extLst>
          </p:cNvPr>
          <p:cNvSpPr/>
          <p:nvPr userDrawn="1"/>
        </p:nvSpPr>
        <p:spPr>
          <a:xfrm>
            <a:off x="8264426" y="0"/>
            <a:ext cx="392757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F15FBB50-09C8-B64E-AE57-67C5E70810CB}"/>
              </a:ext>
            </a:extLst>
          </p:cNvPr>
          <p:cNvGrpSpPr/>
          <p:nvPr userDrawn="1"/>
        </p:nvGrpSpPr>
        <p:grpSpPr>
          <a:xfrm>
            <a:off x="8264427" y="3685939"/>
            <a:ext cx="3927573" cy="3178856"/>
            <a:chOff x="9857014" y="13834"/>
            <a:chExt cx="2334986" cy="1881641"/>
          </a:xfrm>
        </p:grpSpPr>
        <p:sp>
          <p:nvSpPr>
            <p:cNvPr id="15" name="Dowolny kształt 14">
              <a:extLst>
                <a:ext uri="{FF2B5EF4-FFF2-40B4-BE49-F238E27FC236}">
                  <a16:creationId xmlns:a16="http://schemas.microsoft.com/office/drawing/2014/main" id="{EFBF1E52-11FA-DC48-B7AD-75734232FFE8}"/>
                </a:ext>
              </a:extLst>
            </p:cNvPr>
            <p:cNvSpPr/>
            <p:nvPr userDrawn="1"/>
          </p:nvSpPr>
          <p:spPr>
            <a:xfrm rot="5400000" flipH="1" flipV="1">
              <a:off x="10667433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  <p:sp>
          <p:nvSpPr>
            <p:cNvPr id="16" name="Dowolny kształt 15">
              <a:extLst>
                <a:ext uri="{FF2B5EF4-FFF2-40B4-BE49-F238E27FC236}">
                  <a16:creationId xmlns:a16="http://schemas.microsoft.com/office/drawing/2014/main" id="{4850B620-49F5-3748-84AF-682555D52792}"/>
                </a:ext>
              </a:extLst>
            </p:cNvPr>
            <p:cNvSpPr/>
            <p:nvPr userDrawn="1"/>
          </p:nvSpPr>
          <p:spPr>
            <a:xfrm rot="16200000" flipV="1">
              <a:off x="9499940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</p:grpSp>
      <p:sp>
        <p:nvSpPr>
          <p:cNvPr id="22" name="Dowolny kształt 21">
            <a:extLst>
              <a:ext uri="{FF2B5EF4-FFF2-40B4-BE49-F238E27FC236}">
                <a16:creationId xmlns:a16="http://schemas.microsoft.com/office/drawing/2014/main" id="{BC68F289-2744-2F48-893A-3F17911625C8}"/>
              </a:ext>
            </a:extLst>
          </p:cNvPr>
          <p:cNvSpPr/>
          <p:nvPr userDrawn="1"/>
        </p:nvSpPr>
        <p:spPr>
          <a:xfrm>
            <a:off x="0" y="-1"/>
            <a:ext cx="1167493" cy="1167493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17" name="Dowolny kształt 16">
            <a:extLst>
              <a:ext uri="{FF2B5EF4-FFF2-40B4-BE49-F238E27FC236}">
                <a16:creationId xmlns:a16="http://schemas.microsoft.com/office/drawing/2014/main" id="{39563C76-BC00-DE47-88F5-C24D3CE3325A}"/>
              </a:ext>
            </a:extLst>
          </p:cNvPr>
          <p:cNvSpPr/>
          <p:nvPr userDrawn="1"/>
        </p:nvSpPr>
        <p:spPr>
          <a:xfrm>
            <a:off x="10228214" y="-1"/>
            <a:ext cx="1963787" cy="3178856"/>
          </a:xfrm>
          <a:custGeom>
            <a:avLst/>
            <a:gdLst>
              <a:gd name="connsiteX0" fmla="*/ 0 w 1963787"/>
              <a:gd name="connsiteY0" fmla="*/ 0 h 3178856"/>
              <a:gd name="connsiteX1" fmla="*/ 1963787 w 1963787"/>
              <a:gd name="connsiteY1" fmla="*/ 0 h 3178856"/>
              <a:gd name="connsiteX2" fmla="*/ 1963787 w 1963787"/>
              <a:gd name="connsiteY2" fmla="*/ 1967129 h 3178856"/>
              <a:gd name="connsiteX3" fmla="*/ 1963787 w 1963787"/>
              <a:gd name="connsiteY3" fmla="*/ 2349671 h 3178856"/>
              <a:gd name="connsiteX4" fmla="*/ 1963787 w 1963787"/>
              <a:gd name="connsiteY4" fmla="*/ 3178856 h 3178856"/>
              <a:gd name="connsiteX5" fmla="*/ 1963753 w 1963787"/>
              <a:gd name="connsiteY5" fmla="*/ 3178856 h 3178856"/>
              <a:gd name="connsiteX6" fmla="*/ 1763002 w 1963787"/>
              <a:gd name="connsiteY6" fmla="*/ 3168629 h 3178856"/>
              <a:gd name="connsiteX7" fmla="*/ 0 w 1963787"/>
              <a:gd name="connsiteY7" fmla="*/ 1197921 h 3178856"/>
              <a:gd name="connsiteX8" fmla="*/ 0 w 1963787"/>
              <a:gd name="connsiteY8" fmla="*/ 1039961 h 3178856"/>
              <a:gd name="connsiteX9" fmla="*/ 0 w 1963787"/>
              <a:gd name="connsiteY9" fmla="*/ 0 h 3178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63787" h="3178856">
                <a:moveTo>
                  <a:pt x="0" y="0"/>
                </a:moveTo>
                <a:lnTo>
                  <a:pt x="1963787" y="0"/>
                </a:lnTo>
                <a:lnTo>
                  <a:pt x="1963787" y="1967129"/>
                </a:lnTo>
                <a:lnTo>
                  <a:pt x="1963787" y="2349671"/>
                </a:lnTo>
                <a:lnTo>
                  <a:pt x="1963787" y="3178856"/>
                </a:lnTo>
                <a:lnTo>
                  <a:pt x="1963753" y="3178856"/>
                </a:lnTo>
                <a:lnTo>
                  <a:pt x="1763002" y="3168629"/>
                </a:lnTo>
                <a:cubicBezTo>
                  <a:pt x="772749" y="3067186"/>
                  <a:pt x="0" y="2223585"/>
                  <a:pt x="0" y="1197921"/>
                </a:cubicBezTo>
                <a:lnTo>
                  <a:pt x="0" y="103996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70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17467"/>
            <a:ext cx="9779182" cy="3366815"/>
          </a:xfrm>
        </p:spPr>
        <p:txBody>
          <a:bodyPr rtlCol="0">
            <a:noAutofit/>
          </a:bodyPr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owolny kształt 3">
            <a:extLst>
              <a:ext uri="{FF2B5EF4-FFF2-40B4-BE49-F238E27FC236}">
                <a16:creationId xmlns:a16="http://schemas.microsoft.com/office/drawing/2014/main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5" name="Dowolny kształt 4">
            <a:extLst>
              <a:ext uri="{FF2B5EF4-FFF2-40B4-BE49-F238E27FC236}">
                <a16:creationId xmlns:a16="http://schemas.microsoft.com/office/drawing/2014/main" id="{055FD0FC-C8FF-6741-A364-A29CDC6F9495}"/>
              </a:ext>
            </a:extLst>
          </p:cNvPr>
          <p:cNvSpPr/>
          <p:nvPr userDrawn="1"/>
        </p:nvSpPr>
        <p:spPr>
          <a:xfrm flipH="1">
            <a:off x="8580896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6" name="Dowolny kształt 5">
            <a:extLst>
              <a:ext uri="{FF2B5EF4-FFF2-40B4-BE49-F238E27FC236}">
                <a16:creationId xmlns:a16="http://schemas.microsoft.com/office/drawing/2014/main" id="{D11C9832-A021-954E-A34F-2988D1189AE9}"/>
              </a:ext>
            </a:extLst>
          </p:cNvPr>
          <p:cNvSpPr/>
          <p:nvPr userDrawn="1"/>
        </p:nvSpPr>
        <p:spPr>
          <a:xfrm>
            <a:off x="1" y="0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9861BC34-DFBF-2D4F-B463-FCFBC08391FF}"/>
              </a:ext>
            </a:extLst>
          </p:cNvPr>
          <p:cNvGrpSpPr/>
          <p:nvPr userDrawn="1"/>
        </p:nvGrpSpPr>
        <p:grpSpPr>
          <a:xfrm>
            <a:off x="8082092" y="5590903"/>
            <a:ext cx="1572380" cy="1267097"/>
            <a:chOff x="7413403" y="4976359"/>
            <a:chExt cx="2334986" cy="1881641"/>
          </a:xfrm>
        </p:grpSpPr>
        <p:sp>
          <p:nvSpPr>
            <p:cNvPr id="7" name="Dowolny kształt 6">
              <a:extLst>
                <a:ext uri="{FF2B5EF4-FFF2-40B4-BE49-F238E27FC236}">
                  <a16:creationId xmlns:a16="http://schemas.microsoft.com/office/drawing/2014/main" id="{55C37C19-F268-4A43-A0D4-3B1B38D48952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  <p:sp>
          <p:nvSpPr>
            <p:cNvPr id="8" name="Dowolny kształt 7">
              <a:extLst>
                <a:ext uri="{FF2B5EF4-FFF2-40B4-BE49-F238E27FC236}">
                  <a16:creationId xmlns:a16="http://schemas.microsoft.com/office/drawing/2014/main" id="{E4F760E5-9D5D-E44F-AEBF-20CA8DE87D11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</p:grpSp>
      <p:sp>
        <p:nvSpPr>
          <p:cNvPr id="10" name="Data — symbol zastępczy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4D258BA1-412B-434B-9BB9-C8B24E80EBE7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11" name="Stopka — symbol zastępczy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pl-PL" noProof="0"/>
              <a:t>TYTUŁ PREZENTACJI</a:t>
            </a:r>
          </a:p>
        </p:txBody>
      </p:sp>
      <p:sp>
        <p:nvSpPr>
          <p:cNvPr id="12" name="Numer slajdu — symbol zastępczy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2A62587F-7496-384A-AF40-18FC8CF0709D}"/>
              </a:ext>
            </a:extLst>
          </p:cNvPr>
          <p:cNvSpPr/>
          <p:nvPr userDrawn="1"/>
        </p:nvSpPr>
        <p:spPr>
          <a:xfrm>
            <a:off x="0" y="2286002"/>
            <a:ext cx="12208822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12" name="Dowolny kształt 11">
            <a:extLst>
              <a:ext uri="{FF2B5EF4-FFF2-40B4-BE49-F238E27FC236}">
                <a16:creationId xmlns:a16="http://schemas.microsoft.com/office/drawing/2014/main" id="{84DB028B-A475-224B-B675-A15A56CAD0BF}"/>
              </a:ext>
            </a:extLst>
          </p:cNvPr>
          <p:cNvSpPr/>
          <p:nvPr userDrawn="1"/>
        </p:nvSpPr>
        <p:spPr>
          <a:xfrm flipH="1">
            <a:off x="8597718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14" name="Dowolny kształt 13">
            <a:extLst>
              <a:ext uri="{FF2B5EF4-FFF2-40B4-BE49-F238E27FC236}">
                <a16:creationId xmlns:a16="http://schemas.microsoft.com/office/drawing/2014/main" id="{61C34955-105B-4D4D-B51D-754C5D38A85D}"/>
              </a:ext>
            </a:extLst>
          </p:cNvPr>
          <p:cNvSpPr/>
          <p:nvPr userDrawn="1"/>
        </p:nvSpPr>
        <p:spPr>
          <a:xfrm>
            <a:off x="1" y="0"/>
            <a:ext cx="933856" cy="933856"/>
          </a:xfrm>
          <a:custGeom>
            <a:avLst/>
            <a:gdLst>
              <a:gd name="connsiteX0" fmla="*/ 0 w 862693"/>
              <a:gd name="connsiteY0" fmla="*/ 0 h 862693"/>
              <a:gd name="connsiteX1" fmla="*/ 862693 w 862693"/>
              <a:gd name="connsiteY1" fmla="*/ 0 h 862693"/>
              <a:gd name="connsiteX2" fmla="*/ 0 w 862693"/>
              <a:gd name="connsiteY2" fmla="*/ 862693 h 862693"/>
              <a:gd name="connsiteX3" fmla="*/ 0 w 862693"/>
              <a:gd name="connsiteY3" fmla="*/ 0 h 862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93" h="862693">
                <a:moveTo>
                  <a:pt x="0" y="0"/>
                </a:moveTo>
                <a:lnTo>
                  <a:pt x="862693" y="0"/>
                </a:lnTo>
                <a:cubicBezTo>
                  <a:pt x="862693" y="476453"/>
                  <a:pt x="476452" y="862693"/>
                  <a:pt x="0" y="8626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15" name="Dowolny kształt 14">
            <a:extLst>
              <a:ext uri="{FF2B5EF4-FFF2-40B4-BE49-F238E27FC236}">
                <a16:creationId xmlns:a16="http://schemas.microsoft.com/office/drawing/2014/main" id="{2734DEB1-EC02-2E42-9292-4ADD115060A5}"/>
              </a:ext>
            </a:extLst>
          </p:cNvPr>
          <p:cNvSpPr/>
          <p:nvPr userDrawn="1"/>
        </p:nvSpPr>
        <p:spPr>
          <a:xfrm rot="5400000" flipH="1" flipV="1">
            <a:off x="10344100" y="438098"/>
            <a:ext cx="2285999" cy="1409801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67492" y="2653167"/>
            <a:ext cx="9779183" cy="3436483"/>
          </a:xfrm>
        </p:spPr>
        <p:txBody>
          <a:bodyPr rtlCol="0">
            <a:noAutofit/>
          </a:bodyPr>
          <a:lstStyle>
            <a:lvl1pPr marL="0" indent="0">
              <a:lnSpc>
                <a:spcPct val="150000"/>
              </a:lnSpc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9222FBB7-7672-4A2E-B1C5-25CF0394339C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owolny kształt 22">
            <a:extLst>
              <a:ext uri="{FF2B5EF4-FFF2-40B4-BE49-F238E27FC236}">
                <a16:creationId xmlns:a16="http://schemas.microsoft.com/office/drawing/2014/main" id="{067EACEC-C2DD-EA42-8504-176673AD1F20}"/>
              </a:ext>
            </a:extLst>
          </p:cNvPr>
          <p:cNvSpPr/>
          <p:nvPr userDrawn="1"/>
        </p:nvSpPr>
        <p:spPr>
          <a:xfrm>
            <a:off x="0" y="0"/>
            <a:ext cx="8025490" cy="6858000"/>
          </a:xfrm>
          <a:custGeom>
            <a:avLst/>
            <a:gdLst>
              <a:gd name="connsiteX0" fmla="*/ 0 w 8025490"/>
              <a:gd name="connsiteY0" fmla="*/ 0 h 6858000"/>
              <a:gd name="connsiteX1" fmla="*/ 4596490 w 8025490"/>
              <a:gd name="connsiteY1" fmla="*/ 0 h 6858000"/>
              <a:gd name="connsiteX2" fmla="*/ 8025490 w 8025490"/>
              <a:gd name="connsiteY2" fmla="*/ 3429000 h 6858000"/>
              <a:gd name="connsiteX3" fmla="*/ 4596490 w 8025490"/>
              <a:gd name="connsiteY3" fmla="*/ 6858000 h 6858000"/>
              <a:gd name="connsiteX4" fmla="*/ 0 w 802549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25490" h="6858000">
                <a:moveTo>
                  <a:pt x="0" y="0"/>
                </a:moveTo>
                <a:lnTo>
                  <a:pt x="4596490" y="0"/>
                </a:lnTo>
                <a:cubicBezTo>
                  <a:pt x="6490274" y="0"/>
                  <a:pt x="8025490" y="1535216"/>
                  <a:pt x="8025490" y="3429000"/>
                </a:cubicBezTo>
                <a:cubicBezTo>
                  <a:pt x="8025490" y="5322784"/>
                  <a:pt x="6490274" y="6858000"/>
                  <a:pt x="4596490" y="6858000"/>
                </a:cubicBez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1059400"/>
            <a:ext cx="6245912" cy="2387600"/>
          </a:xfrm>
        </p:spPr>
        <p:txBody>
          <a:bodyPr rtlCol="0" anchor="b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4" y="3539075"/>
            <a:ext cx="6245912" cy="1406101"/>
          </a:xfrm>
        </p:spPr>
        <p:txBody>
          <a:bodyPr rtlCol="0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89843C7E-5704-7A46-8974-F3BFA42E7310}"/>
              </a:ext>
            </a:extLst>
          </p:cNvPr>
          <p:cNvGrpSpPr/>
          <p:nvPr userDrawn="1"/>
        </p:nvGrpSpPr>
        <p:grpSpPr>
          <a:xfrm rot="16200000">
            <a:off x="8286528" y="2207195"/>
            <a:ext cx="3032351" cy="2443610"/>
            <a:chOff x="9857014" y="13834"/>
            <a:chExt cx="2334986" cy="1881641"/>
          </a:xfrm>
        </p:grpSpPr>
        <p:sp>
          <p:nvSpPr>
            <p:cNvPr id="15" name="Dowolny kształt 14">
              <a:extLst>
                <a:ext uri="{FF2B5EF4-FFF2-40B4-BE49-F238E27FC236}">
                  <a16:creationId xmlns:a16="http://schemas.microsoft.com/office/drawing/2014/main" id="{EFBF1E52-11FA-DC48-B7AD-75734232FFE8}"/>
                </a:ext>
              </a:extLst>
            </p:cNvPr>
            <p:cNvSpPr/>
            <p:nvPr userDrawn="1"/>
          </p:nvSpPr>
          <p:spPr>
            <a:xfrm rot="5400000" flipH="1" flipV="1">
              <a:off x="10667433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  <p:sp>
          <p:nvSpPr>
            <p:cNvPr id="16" name="Dowolny kształt 15">
              <a:extLst>
                <a:ext uri="{FF2B5EF4-FFF2-40B4-BE49-F238E27FC236}">
                  <a16:creationId xmlns:a16="http://schemas.microsoft.com/office/drawing/2014/main" id="{4850B620-49F5-3748-84AF-682555D52792}"/>
                </a:ext>
              </a:extLst>
            </p:cNvPr>
            <p:cNvSpPr/>
            <p:nvPr userDrawn="1"/>
          </p:nvSpPr>
          <p:spPr>
            <a:xfrm rot="16200000" flipV="1">
              <a:off x="9499940" y="370908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</p:grpSp>
      <p:sp>
        <p:nvSpPr>
          <p:cNvPr id="17" name="Dowolny kształt 16">
            <a:extLst>
              <a:ext uri="{FF2B5EF4-FFF2-40B4-BE49-F238E27FC236}">
                <a16:creationId xmlns:a16="http://schemas.microsoft.com/office/drawing/2014/main" id="{0B179973-08D2-EF40-B516-35E75E906394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18" name="Dowolny kształt 17">
            <a:extLst>
              <a:ext uri="{FF2B5EF4-FFF2-40B4-BE49-F238E27FC236}">
                <a16:creationId xmlns:a16="http://schemas.microsoft.com/office/drawing/2014/main" id="{6C811FF3-E48A-194D-8022-65F8C3A17449}"/>
              </a:ext>
            </a:extLst>
          </p:cNvPr>
          <p:cNvSpPr/>
          <p:nvPr userDrawn="1"/>
        </p:nvSpPr>
        <p:spPr>
          <a:xfrm flipH="1">
            <a:off x="8580896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52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7561"/>
            <a:ext cx="9779182" cy="3366815"/>
          </a:xfrm>
        </p:spPr>
        <p:txBody>
          <a:bodyPr rtlCol="0">
            <a:noAutofit/>
          </a:bodyPr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owolny kształt 3">
            <a:extLst>
              <a:ext uri="{FF2B5EF4-FFF2-40B4-BE49-F238E27FC236}">
                <a16:creationId xmlns:a16="http://schemas.microsoft.com/office/drawing/2014/main" id="{6A7F6A3F-E1DD-A246-9A6D-5F9B18BA2588}"/>
              </a:ext>
            </a:extLst>
          </p:cNvPr>
          <p:cNvSpPr/>
          <p:nvPr userDrawn="1"/>
        </p:nvSpPr>
        <p:spPr>
          <a:xfrm flipH="1">
            <a:off x="8580896" y="1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5" name="Dowolny kształt 4">
            <a:extLst>
              <a:ext uri="{FF2B5EF4-FFF2-40B4-BE49-F238E27FC236}">
                <a16:creationId xmlns:a16="http://schemas.microsoft.com/office/drawing/2014/main" id="{055FD0FC-C8FF-6741-A364-A29CDC6F9495}"/>
              </a:ext>
            </a:extLst>
          </p:cNvPr>
          <p:cNvSpPr/>
          <p:nvPr userDrawn="1"/>
        </p:nvSpPr>
        <p:spPr>
          <a:xfrm rot="5400000" flipH="1">
            <a:off x="1" y="3246896"/>
            <a:ext cx="3611104" cy="3611104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1167493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cubicBezTo>
                  <a:pt x="0" y="644789"/>
                  <a:pt x="522704" y="1167493"/>
                  <a:pt x="1167493" y="1167493"/>
                </a:cubicBezTo>
                <a:lnTo>
                  <a:pt x="0" y="116749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10" name="Data — symbol zastępczy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409EA9B4-1FDC-4F02-B9E9-BBA600B469F7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11" name="Stopka — symbol zastępczy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pl-PL" noProof="0"/>
              <a:t>TYTUŁ PREZENTACJI</a:t>
            </a:r>
          </a:p>
        </p:txBody>
      </p:sp>
      <p:sp>
        <p:nvSpPr>
          <p:cNvPr id="12" name="Numer slajdu — symbol zastępczy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9781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ykres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>
            <a:extLst>
              <a:ext uri="{FF2B5EF4-FFF2-40B4-BE49-F238E27FC236}">
                <a16:creationId xmlns:a16="http://schemas.microsoft.com/office/drawing/2014/main" id="{ABA2A58C-57B7-834C-8F5C-3299322411B1}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Dowolny kształt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  <p:sp>
          <p:nvSpPr>
            <p:cNvPr id="14" name="Dowolny kształt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 noProof="0">
                <a:latin typeface="Arial" panose="020B0604020202020204" pitchFamily="34" charset="0"/>
              </a:endParaRPr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381000"/>
            <a:ext cx="9779183" cy="1325563"/>
          </a:xfrm>
        </p:spPr>
        <p:txBody>
          <a:bodyPr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7563"/>
            <a:ext cx="9779182" cy="3366813"/>
          </a:xfrm>
        </p:spPr>
        <p:txBody>
          <a:bodyPr rtlCol="0">
            <a:noAutofit/>
          </a:bodyPr>
          <a:lstStyle>
            <a:lvl1pPr marL="0" indent="0">
              <a:buNone/>
              <a:defRPr>
                <a:latin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0" name="Data — symbol zastępczy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99C75830-D435-42D2-812D-DE0E3C3C32A6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11" name="Stopka — symbol zastępczy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pl-PL" noProof="0"/>
              <a:t>TYTUŁ PREZENTACJI</a:t>
            </a:r>
          </a:p>
        </p:txBody>
      </p:sp>
      <p:sp>
        <p:nvSpPr>
          <p:cNvPr id="12" name="Numer slajdu — symbol zastępczy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19094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8721" y="1684338"/>
            <a:ext cx="8594558" cy="2810460"/>
          </a:xfrm>
        </p:spPr>
        <p:txBody>
          <a:bodyPr rtlCol="0">
            <a:noAutofit/>
          </a:bodyPr>
          <a:lstStyle>
            <a:lvl1pPr algn="ctr">
              <a:lnSpc>
                <a:spcPct val="100000"/>
              </a:lnSpc>
              <a:defRPr sz="4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8" name="Tekst — symbol zastępczy 7">
            <a:extLst>
              <a:ext uri="{FF2B5EF4-FFF2-40B4-BE49-F238E27FC236}">
                <a16:creationId xmlns:a16="http://schemas.microsoft.com/office/drawing/2014/main" id="{4C91C146-F9A8-9A4C-9508-8590923B8D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519405"/>
            <a:ext cx="1364297" cy="1094521"/>
          </a:xfrm>
        </p:spPr>
        <p:txBody>
          <a:bodyPr rtlCol="0">
            <a:noAutofit/>
          </a:bodyPr>
          <a:lstStyle>
            <a:lvl1pPr marL="0" indent="0" algn="ctr">
              <a:buNone/>
              <a:defRPr sz="23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 rtl="0"/>
            <a:r>
              <a:rPr lang="pl-PL" noProof="0"/>
              <a:t>“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322D6C2B-78AC-DD47-9289-067C968B0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81813" y="4494213"/>
            <a:ext cx="3511550" cy="679450"/>
          </a:xfrm>
        </p:spPr>
        <p:txBody>
          <a:bodyPr rtlCol="0">
            <a:no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r">
              <a:buNone/>
              <a:defRPr sz="1800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 algn="r">
              <a:buNone/>
              <a:defRPr sz="1600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 algn="r">
              <a:buNone/>
              <a:defRPr sz="1400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 algn="r">
              <a:buNone/>
              <a:defRPr sz="1400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Tekst — symbol zastępczy 7">
            <a:extLst>
              <a:ext uri="{FF2B5EF4-FFF2-40B4-BE49-F238E27FC236}">
                <a16:creationId xmlns:a16="http://schemas.microsoft.com/office/drawing/2014/main" id="{612193CD-03AD-D74D-A5CD-747A9B53F4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09104" y="3399692"/>
            <a:ext cx="1364297" cy="1094521"/>
          </a:xfrm>
        </p:spPr>
        <p:txBody>
          <a:bodyPr rtlCol="0">
            <a:noAutofit/>
          </a:bodyPr>
          <a:lstStyle>
            <a:lvl1pPr marL="0" indent="0" algn="ctr">
              <a:buNone/>
              <a:defRPr sz="23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2pPr>
            <a:lvl3pPr marL="9144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3pPr>
            <a:lvl4pPr marL="13716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4pPr>
            <a:lvl5pPr marL="1828800" indent="0">
              <a:buNone/>
              <a:defRPr b="1">
                <a:solidFill>
                  <a:schemeClr val="bg1"/>
                </a:solidFill>
                <a:latin typeface="Tenorite" pitchFamily="2" charset="0"/>
              </a:defRPr>
            </a:lvl5pPr>
          </a:lstStyle>
          <a:p>
            <a:pPr lvl="0" rtl="0"/>
            <a:r>
              <a:rPr lang="pl-PL" noProof="0"/>
              <a:t>”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608AF088-D589-4D6A-AC6F-1C3E75AB7F67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r>
              <a:rPr lang="pl-PL" noProof="0"/>
              <a:t>TYTUŁ PREZENTACJI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28C225EC-F6EF-1144-834A-F0B91974AA41}"/>
              </a:ext>
            </a:extLst>
          </p:cNvPr>
          <p:cNvSpPr/>
          <p:nvPr userDrawn="1"/>
        </p:nvSpPr>
        <p:spPr>
          <a:xfrm>
            <a:off x="0" y="-1664"/>
            <a:ext cx="9857012" cy="6859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31" name="Tytuł 1">
            <a:extLst>
              <a:ext uri="{FF2B5EF4-FFF2-40B4-BE49-F238E27FC236}">
                <a16:creationId xmlns:a16="http://schemas.microsoft.com/office/drawing/2014/main" id="{1E40CEAF-B1BB-174E-A798-3BA60D9C04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0430" y="381000"/>
            <a:ext cx="8401624" cy="1325563"/>
          </a:xfrm>
        </p:spPr>
        <p:txBody>
          <a:bodyPr lIns="0"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" name="Obraz — symbol zastępczy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429" y="2227758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0" name="Tekst — symbol zastępczy 28">
            <a:extLst>
              <a:ext uri="{FF2B5EF4-FFF2-40B4-BE49-F238E27FC236}">
                <a16:creationId xmlns:a16="http://schemas.microsoft.com/office/drawing/2014/main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23351" y="2426400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1" name="Tekst — symbol zastępczy 28">
            <a:extLst>
              <a:ext uri="{FF2B5EF4-FFF2-40B4-BE49-F238E27FC236}">
                <a16:creationId xmlns:a16="http://schemas.microsoft.com/office/drawing/2014/main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23350" y="2811646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7" name="Obraz — symbol zastępczy 23">
            <a:extLst>
              <a:ext uri="{FF2B5EF4-FFF2-40B4-BE49-F238E27FC236}">
                <a16:creationId xmlns:a16="http://schemas.microsoft.com/office/drawing/2014/main" id="{9ABA5222-6FD6-405B-8AC8-18022C365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95813" y="2227758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2" name="Tekst — symbol zastępczy 28">
            <a:extLst>
              <a:ext uri="{FF2B5EF4-FFF2-40B4-BE49-F238E27FC236}">
                <a16:creationId xmlns:a16="http://schemas.microsoft.com/office/drawing/2014/main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70817" y="242256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3" name="Tekst — symbol zastępczy 28">
            <a:extLst>
              <a:ext uri="{FF2B5EF4-FFF2-40B4-BE49-F238E27FC236}">
                <a16:creationId xmlns:a16="http://schemas.microsoft.com/office/drawing/2014/main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70816" y="280781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8" name="Obraz — symbol zastępczy 23">
            <a:extLst>
              <a:ext uri="{FF2B5EF4-FFF2-40B4-BE49-F238E27FC236}">
                <a16:creationId xmlns:a16="http://schemas.microsoft.com/office/drawing/2014/main" id="{124DE785-775F-4AE4-94B3-FA728188EB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0429" y="4254273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4" name="Tekst — symbol zastępczy 28">
            <a:extLst>
              <a:ext uri="{FF2B5EF4-FFF2-40B4-BE49-F238E27FC236}">
                <a16:creationId xmlns:a16="http://schemas.microsoft.com/office/drawing/2014/main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23351" y="4498793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5" name="Tekst — symbol zastępczy 28">
            <a:extLst>
              <a:ext uri="{FF2B5EF4-FFF2-40B4-BE49-F238E27FC236}">
                <a16:creationId xmlns:a16="http://schemas.microsoft.com/office/drawing/2014/main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23350" y="4884039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9" name="Obraz — symbol zastępczy 23">
            <a:extLst>
              <a:ext uri="{FF2B5EF4-FFF2-40B4-BE49-F238E27FC236}">
                <a16:creationId xmlns:a16="http://schemas.microsoft.com/office/drawing/2014/main" id="{F5694B35-7776-4DB9-9EB7-3AF076EC35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495813" y="4254273"/>
            <a:ext cx="1200374" cy="1201242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6" name="Tekst — symbol zastępczy 28">
            <a:extLst>
              <a:ext uri="{FF2B5EF4-FFF2-40B4-BE49-F238E27FC236}">
                <a16:creationId xmlns:a16="http://schemas.microsoft.com/office/drawing/2014/main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70817" y="4498793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7" name="Tekst — symbol zastępczy 28">
            <a:extLst>
              <a:ext uri="{FF2B5EF4-FFF2-40B4-BE49-F238E27FC236}">
                <a16:creationId xmlns:a16="http://schemas.microsoft.com/office/drawing/2014/main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70816" y="4884039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569803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E26CF822-9075-4DCE-81BC-0F3D2C64871A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71106" y="6356350"/>
            <a:ext cx="4114800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pl-PL" noProof="0"/>
              <a:t>TYTUŁ PREZENTACJI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2334" y="6356350"/>
            <a:ext cx="1167495" cy="365125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9" name="Dowolny kształt 18">
            <a:extLst>
              <a:ext uri="{FF2B5EF4-FFF2-40B4-BE49-F238E27FC236}">
                <a16:creationId xmlns:a16="http://schemas.microsoft.com/office/drawing/2014/main" id="{AAB3BC7E-B34F-EF47-B125-1574C5484E22}"/>
              </a:ext>
            </a:extLst>
          </p:cNvPr>
          <p:cNvSpPr/>
          <p:nvPr userDrawn="1"/>
        </p:nvSpPr>
        <p:spPr>
          <a:xfrm rot="16200000" flipV="1">
            <a:off x="9499940" y="355410"/>
            <a:ext cx="1881641" cy="1167493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21" name="Dowolny kształt 20">
            <a:extLst>
              <a:ext uri="{FF2B5EF4-FFF2-40B4-BE49-F238E27FC236}">
                <a16:creationId xmlns:a16="http://schemas.microsoft.com/office/drawing/2014/main" id="{7CBC82D0-4F72-C649-8B7F-D4B087957B6C}"/>
              </a:ext>
            </a:extLst>
          </p:cNvPr>
          <p:cNvSpPr/>
          <p:nvPr userDrawn="1"/>
        </p:nvSpPr>
        <p:spPr>
          <a:xfrm flipH="1">
            <a:off x="10866436" y="1879977"/>
            <a:ext cx="1325563" cy="1325563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25" name="Dowolny kształt 24">
            <a:extLst>
              <a:ext uri="{FF2B5EF4-FFF2-40B4-BE49-F238E27FC236}">
                <a16:creationId xmlns:a16="http://schemas.microsoft.com/office/drawing/2014/main" id="{9383F23A-D872-2A4C-B386-A9D269BE694D}"/>
              </a:ext>
            </a:extLst>
          </p:cNvPr>
          <p:cNvSpPr/>
          <p:nvPr userDrawn="1"/>
        </p:nvSpPr>
        <p:spPr>
          <a:xfrm>
            <a:off x="11024507" y="-1664"/>
            <a:ext cx="1167494" cy="1881641"/>
          </a:xfrm>
          <a:custGeom>
            <a:avLst/>
            <a:gdLst>
              <a:gd name="connsiteX0" fmla="*/ 1167473 w 1167494"/>
              <a:gd name="connsiteY0" fmla="*/ 0 h 1881641"/>
              <a:gd name="connsiteX1" fmla="*/ 1167493 w 1167494"/>
              <a:gd name="connsiteY1" fmla="*/ 0 h 1881641"/>
              <a:gd name="connsiteX2" fmla="*/ 1167493 w 1167494"/>
              <a:gd name="connsiteY2" fmla="*/ 714148 h 1881641"/>
              <a:gd name="connsiteX3" fmla="*/ 1166666 w 1167494"/>
              <a:gd name="connsiteY3" fmla="*/ 730534 h 1881641"/>
              <a:gd name="connsiteX4" fmla="*/ 1167494 w 1167494"/>
              <a:gd name="connsiteY4" fmla="*/ 730534 h 1881641"/>
              <a:gd name="connsiteX5" fmla="*/ 1167494 w 1167494"/>
              <a:gd name="connsiteY5" fmla="*/ 1378059 h 1881641"/>
              <a:gd name="connsiteX6" fmla="*/ 1167493 w 1167494"/>
              <a:gd name="connsiteY6" fmla="*/ 1378059 h 1881641"/>
              <a:gd name="connsiteX7" fmla="*/ 1167493 w 1167494"/>
              <a:gd name="connsiteY7" fmla="*/ 1881641 h 1881641"/>
              <a:gd name="connsiteX8" fmla="*/ 0 w 1167494"/>
              <a:gd name="connsiteY8" fmla="*/ 1881641 h 1881641"/>
              <a:gd name="connsiteX9" fmla="*/ 0 w 1167494"/>
              <a:gd name="connsiteY9" fmla="*/ 1234116 h 1881641"/>
              <a:gd name="connsiteX10" fmla="*/ 0 w 1167494"/>
              <a:gd name="connsiteY10" fmla="*/ 1167492 h 1881641"/>
              <a:gd name="connsiteX11" fmla="*/ 1048124 w 1167494"/>
              <a:gd name="connsiteY11" fmla="*/ 6027 h 188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7494" h="1881641">
                <a:moveTo>
                  <a:pt x="1167473" y="0"/>
                </a:moveTo>
                <a:lnTo>
                  <a:pt x="1167493" y="0"/>
                </a:lnTo>
                <a:lnTo>
                  <a:pt x="1167493" y="714148"/>
                </a:lnTo>
                <a:lnTo>
                  <a:pt x="1166666" y="730534"/>
                </a:lnTo>
                <a:lnTo>
                  <a:pt x="1167494" y="730534"/>
                </a:lnTo>
                <a:lnTo>
                  <a:pt x="1167494" y="1378059"/>
                </a:lnTo>
                <a:lnTo>
                  <a:pt x="1167493" y="1378059"/>
                </a:lnTo>
                <a:lnTo>
                  <a:pt x="1167493" y="1881641"/>
                </a:lnTo>
                <a:lnTo>
                  <a:pt x="0" y="1881641"/>
                </a:lnTo>
                <a:lnTo>
                  <a:pt x="0" y="1234116"/>
                </a:lnTo>
                <a:lnTo>
                  <a:pt x="0" y="1167492"/>
                </a:lnTo>
                <a:cubicBezTo>
                  <a:pt x="0" y="563002"/>
                  <a:pt x="459408" y="65814"/>
                  <a:pt x="1048124" y="60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26" name="Owal 25">
            <a:extLst>
              <a:ext uri="{FF2B5EF4-FFF2-40B4-BE49-F238E27FC236}">
                <a16:creationId xmlns:a16="http://schemas.microsoft.com/office/drawing/2014/main" id="{9221FFDB-AAE2-5943-97A1-82D66AE05DB4}"/>
              </a:ext>
            </a:extLst>
          </p:cNvPr>
          <p:cNvSpPr/>
          <p:nvPr userDrawn="1"/>
        </p:nvSpPr>
        <p:spPr>
          <a:xfrm>
            <a:off x="10334091" y="2737752"/>
            <a:ext cx="1380830" cy="138083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27" name="Dowolny kształt 26">
            <a:extLst>
              <a:ext uri="{FF2B5EF4-FFF2-40B4-BE49-F238E27FC236}">
                <a16:creationId xmlns:a16="http://schemas.microsoft.com/office/drawing/2014/main" id="{2E58EEF7-63CA-A845-BAC4-9D3BE05918B5}"/>
              </a:ext>
            </a:extLst>
          </p:cNvPr>
          <p:cNvSpPr/>
          <p:nvPr userDrawn="1"/>
        </p:nvSpPr>
        <p:spPr>
          <a:xfrm rot="16200000" flipH="1">
            <a:off x="10667432" y="5333432"/>
            <a:ext cx="1881641" cy="1167493"/>
          </a:xfrm>
          <a:custGeom>
            <a:avLst/>
            <a:gdLst>
              <a:gd name="connsiteX0" fmla="*/ 1881641 w 1881641"/>
              <a:gd name="connsiteY0" fmla="*/ 1167473 h 1167493"/>
              <a:gd name="connsiteX1" fmla="*/ 1881641 w 1881641"/>
              <a:gd name="connsiteY1" fmla="*/ 1167493 h 1167493"/>
              <a:gd name="connsiteX2" fmla="*/ 1167493 w 1881641"/>
              <a:gd name="connsiteY2" fmla="*/ 1167493 h 1167493"/>
              <a:gd name="connsiteX3" fmla="*/ 0 w 1881641"/>
              <a:gd name="connsiteY3" fmla="*/ 0 h 1167493"/>
              <a:gd name="connsiteX4" fmla="*/ 714149 w 1881641"/>
              <a:gd name="connsiteY4" fmla="*/ 0 h 1167493"/>
              <a:gd name="connsiteX5" fmla="*/ 1875614 w 1881641"/>
              <a:gd name="connsiteY5" fmla="*/ 1048124 h 1167493"/>
              <a:gd name="connsiteX6" fmla="*/ 1881641 w 1881641"/>
              <a:gd name="connsiteY6" fmla="*/ 1167473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641" h="1167493">
                <a:moveTo>
                  <a:pt x="1881641" y="1167473"/>
                </a:moveTo>
                <a:lnTo>
                  <a:pt x="1881641" y="1167493"/>
                </a:lnTo>
                <a:lnTo>
                  <a:pt x="1167493" y="1167493"/>
                </a:lnTo>
                <a:cubicBezTo>
                  <a:pt x="522704" y="1167493"/>
                  <a:pt x="0" y="644789"/>
                  <a:pt x="0" y="0"/>
                </a:cubicBezTo>
                <a:lnTo>
                  <a:pt x="714149" y="0"/>
                </a:lnTo>
                <a:cubicBezTo>
                  <a:pt x="1318639" y="0"/>
                  <a:pt x="1815827" y="459408"/>
                  <a:pt x="1875614" y="1048124"/>
                </a:cubicBezTo>
                <a:lnTo>
                  <a:pt x="1881641" y="11674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28" name="Dowolny kształt 27">
            <a:extLst>
              <a:ext uri="{FF2B5EF4-FFF2-40B4-BE49-F238E27FC236}">
                <a16:creationId xmlns:a16="http://schemas.microsoft.com/office/drawing/2014/main" id="{757A4624-D8ED-2E4B-AF8C-00DFA6A72D5F}"/>
              </a:ext>
            </a:extLst>
          </p:cNvPr>
          <p:cNvSpPr/>
          <p:nvPr userDrawn="1"/>
        </p:nvSpPr>
        <p:spPr>
          <a:xfrm flipV="1">
            <a:off x="9857012" y="3651505"/>
            <a:ext cx="1325563" cy="1325563"/>
          </a:xfrm>
          <a:custGeom>
            <a:avLst/>
            <a:gdLst>
              <a:gd name="connsiteX0" fmla="*/ 0 w 1167493"/>
              <a:gd name="connsiteY0" fmla="*/ 0 h 1167493"/>
              <a:gd name="connsiteX1" fmla="*/ 1167493 w 1167493"/>
              <a:gd name="connsiteY1" fmla="*/ 0 h 1167493"/>
              <a:gd name="connsiteX2" fmla="*/ 0 w 1167493"/>
              <a:gd name="connsiteY2" fmla="*/ 1167493 h 1167493"/>
              <a:gd name="connsiteX3" fmla="*/ 0 w 1167493"/>
              <a:gd name="connsiteY3" fmla="*/ 0 h 11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493" h="1167493">
                <a:moveTo>
                  <a:pt x="0" y="0"/>
                </a:moveTo>
                <a:lnTo>
                  <a:pt x="1167493" y="0"/>
                </a:lnTo>
                <a:cubicBezTo>
                  <a:pt x="522704" y="0"/>
                  <a:pt x="0" y="522704"/>
                  <a:pt x="0" y="116749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  <p:sp>
        <p:nvSpPr>
          <p:cNvPr id="29" name="Dowolny kształt 28">
            <a:extLst>
              <a:ext uri="{FF2B5EF4-FFF2-40B4-BE49-F238E27FC236}">
                <a16:creationId xmlns:a16="http://schemas.microsoft.com/office/drawing/2014/main" id="{DF312EF8-91BE-5946-BE31-8CFE107A2FEA}"/>
              </a:ext>
            </a:extLst>
          </p:cNvPr>
          <p:cNvSpPr/>
          <p:nvPr userDrawn="1"/>
        </p:nvSpPr>
        <p:spPr>
          <a:xfrm flipH="1" flipV="1">
            <a:off x="9857013" y="4976359"/>
            <a:ext cx="1167494" cy="1881641"/>
          </a:xfrm>
          <a:custGeom>
            <a:avLst/>
            <a:gdLst>
              <a:gd name="connsiteX0" fmla="*/ 1167473 w 1167494"/>
              <a:gd name="connsiteY0" fmla="*/ 0 h 1881641"/>
              <a:gd name="connsiteX1" fmla="*/ 1167493 w 1167494"/>
              <a:gd name="connsiteY1" fmla="*/ 0 h 1881641"/>
              <a:gd name="connsiteX2" fmla="*/ 1167493 w 1167494"/>
              <a:gd name="connsiteY2" fmla="*/ 714148 h 1881641"/>
              <a:gd name="connsiteX3" fmla="*/ 1166666 w 1167494"/>
              <a:gd name="connsiteY3" fmla="*/ 730534 h 1881641"/>
              <a:gd name="connsiteX4" fmla="*/ 1167494 w 1167494"/>
              <a:gd name="connsiteY4" fmla="*/ 730534 h 1881641"/>
              <a:gd name="connsiteX5" fmla="*/ 1167494 w 1167494"/>
              <a:gd name="connsiteY5" fmla="*/ 1378059 h 1881641"/>
              <a:gd name="connsiteX6" fmla="*/ 1167493 w 1167494"/>
              <a:gd name="connsiteY6" fmla="*/ 1378059 h 1881641"/>
              <a:gd name="connsiteX7" fmla="*/ 1167493 w 1167494"/>
              <a:gd name="connsiteY7" fmla="*/ 1881641 h 1881641"/>
              <a:gd name="connsiteX8" fmla="*/ 0 w 1167494"/>
              <a:gd name="connsiteY8" fmla="*/ 1881641 h 1881641"/>
              <a:gd name="connsiteX9" fmla="*/ 0 w 1167494"/>
              <a:gd name="connsiteY9" fmla="*/ 1234116 h 1881641"/>
              <a:gd name="connsiteX10" fmla="*/ 0 w 1167494"/>
              <a:gd name="connsiteY10" fmla="*/ 1167492 h 1881641"/>
              <a:gd name="connsiteX11" fmla="*/ 1048124 w 1167494"/>
              <a:gd name="connsiteY11" fmla="*/ 6027 h 188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7494" h="1881641">
                <a:moveTo>
                  <a:pt x="1167473" y="0"/>
                </a:moveTo>
                <a:lnTo>
                  <a:pt x="1167493" y="0"/>
                </a:lnTo>
                <a:lnTo>
                  <a:pt x="1167493" y="714148"/>
                </a:lnTo>
                <a:lnTo>
                  <a:pt x="1166666" y="730534"/>
                </a:lnTo>
                <a:lnTo>
                  <a:pt x="1167494" y="730534"/>
                </a:lnTo>
                <a:lnTo>
                  <a:pt x="1167494" y="1378059"/>
                </a:lnTo>
                <a:lnTo>
                  <a:pt x="1167493" y="1378059"/>
                </a:lnTo>
                <a:lnTo>
                  <a:pt x="1167493" y="1881641"/>
                </a:lnTo>
                <a:lnTo>
                  <a:pt x="0" y="1881641"/>
                </a:lnTo>
                <a:lnTo>
                  <a:pt x="0" y="1234116"/>
                </a:lnTo>
                <a:lnTo>
                  <a:pt x="0" y="1167492"/>
                </a:lnTo>
                <a:cubicBezTo>
                  <a:pt x="0" y="563002"/>
                  <a:pt x="459408" y="65814"/>
                  <a:pt x="1048124" y="60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41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ły zespó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ytuł 1">
            <a:extLst>
              <a:ext uri="{FF2B5EF4-FFF2-40B4-BE49-F238E27FC236}">
                <a16:creationId xmlns:a16="http://schemas.microsoft.com/office/drawing/2014/main" id="{6825B690-1AD7-4243-AC42-D2CF19B7B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0430" y="381000"/>
            <a:ext cx="10678142" cy="1325563"/>
          </a:xfrm>
        </p:spPr>
        <p:txBody>
          <a:bodyPr lIns="0" rtlCol="0" anchor="b">
            <a:noAutofit/>
          </a:bodyPr>
          <a:lstStyle>
            <a:lvl1pPr>
              <a:defRPr sz="4800" b="1">
                <a:latin typeface="Arial" panose="020B0604020202020204" pitchFamily="34" charset="0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" name="Obraz — symbol zastępczy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429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1" name="Tekst — symbol zastępczy 28">
            <a:extLst>
              <a:ext uri="{FF2B5EF4-FFF2-40B4-BE49-F238E27FC236}">
                <a16:creationId xmlns:a16="http://schemas.microsoft.com/office/drawing/2014/main" id="{1825005B-0520-EC49-9A5C-554CB70038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0430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32" name="Tekst — symbol zastępczy 28">
            <a:extLst>
              <a:ext uri="{FF2B5EF4-FFF2-40B4-BE49-F238E27FC236}">
                <a16:creationId xmlns:a16="http://schemas.microsoft.com/office/drawing/2014/main" id="{B6697B92-AF89-2C46-BC1E-6CB47E8EA4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0429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33" name="Obraz — symbol zastępczy 23">
            <a:extLst>
              <a:ext uri="{FF2B5EF4-FFF2-40B4-BE49-F238E27FC236}">
                <a16:creationId xmlns:a16="http://schemas.microsoft.com/office/drawing/2014/main" id="{FA9FEBB0-45F1-DF45-89C4-B343F8B20BA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549397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4" name="Tekst — symbol zastępczy 28">
            <a:extLst>
              <a:ext uri="{FF2B5EF4-FFF2-40B4-BE49-F238E27FC236}">
                <a16:creationId xmlns:a16="http://schemas.microsoft.com/office/drawing/2014/main" id="{EF331731-A7FC-C245-A9C1-0B1A2E994D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49398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35" name="Tekst — symbol zastępczy 28">
            <a:extLst>
              <a:ext uri="{FF2B5EF4-FFF2-40B4-BE49-F238E27FC236}">
                <a16:creationId xmlns:a16="http://schemas.microsoft.com/office/drawing/2014/main" id="{313B974E-E762-EE48-B2DF-C8F10DF7344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549397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36" name="Obraz — symbol zastępczy 23">
            <a:extLst>
              <a:ext uri="{FF2B5EF4-FFF2-40B4-BE49-F238E27FC236}">
                <a16:creationId xmlns:a16="http://schemas.microsoft.com/office/drawing/2014/main" id="{8BA62E8C-79E6-D245-B706-FFB1E051B2D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348367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7" name="Tekst — symbol zastępczy 28">
            <a:extLst>
              <a:ext uri="{FF2B5EF4-FFF2-40B4-BE49-F238E27FC236}">
                <a16:creationId xmlns:a16="http://schemas.microsoft.com/office/drawing/2014/main" id="{4199EE50-5386-0446-8ADA-23C1B0D6EA4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368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38" name="Tekst — symbol zastępczy 28">
            <a:extLst>
              <a:ext uri="{FF2B5EF4-FFF2-40B4-BE49-F238E27FC236}">
                <a16:creationId xmlns:a16="http://schemas.microsoft.com/office/drawing/2014/main" id="{478AB5CA-B5A5-934D-BF51-1485953A70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48367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39" name="Obraz — symbol zastępczy 23">
            <a:extLst>
              <a:ext uri="{FF2B5EF4-FFF2-40B4-BE49-F238E27FC236}">
                <a16:creationId xmlns:a16="http://schemas.microsoft.com/office/drawing/2014/main" id="{3D78BE06-1FC7-3C43-BD15-F4137B564B58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47335" y="2068734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0" name="Tekst — symbol zastępczy 28">
            <a:extLst>
              <a:ext uri="{FF2B5EF4-FFF2-40B4-BE49-F238E27FC236}">
                <a16:creationId xmlns:a16="http://schemas.microsoft.com/office/drawing/2014/main" id="{14F01FCC-4797-0343-8739-20331C751C1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47336" y="2994545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41" name="Tekst — symbol zastępczy 28">
            <a:extLst>
              <a:ext uri="{FF2B5EF4-FFF2-40B4-BE49-F238E27FC236}">
                <a16:creationId xmlns:a16="http://schemas.microsoft.com/office/drawing/2014/main" id="{33FBE6CA-EC7A-1A4B-ADA3-6B78F2DE09C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47335" y="3379791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42" name="Obraz — symbol zastępczy 23">
            <a:extLst>
              <a:ext uri="{FF2B5EF4-FFF2-40B4-BE49-F238E27FC236}">
                <a16:creationId xmlns:a16="http://schemas.microsoft.com/office/drawing/2014/main" id="{6DD7CCE4-AD48-B64F-909E-F88961FBDFC5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50429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3" name="Tekst — symbol zastępczy 28">
            <a:extLst>
              <a:ext uri="{FF2B5EF4-FFF2-40B4-BE49-F238E27FC236}">
                <a16:creationId xmlns:a16="http://schemas.microsoft.com/office/drawing/2014/main" id="{C076E7E2-3D95-EA47-BF86-444615F1F1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50430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44" name="Tekst — symbol zastępczy 28">
            <a:extLst>
              <a:ext uri="{FF2B5EF4-FFF2-40B4-BE49-F238E27FC236}">
                <a16:creationId xmlns:a16="http://schemas.microsoft.com/office/drawing/2014/main" id="{612499D2-373C-3940-97A5-FCA8B245BE4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50429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45" name="Obraz — symbol zastępczy 23">
            <a:extLst>
              <a:ext uri="{FF2B5EF4-FFF2-40B4-BE49-F238E27FC236}">
                <a16:creationId xmlns:a16="http://schemas.microsoft.com/office/drawing/2014/main" id="{24B34D6D-4F7E-3942-B8D7-9970BDE53C10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3549397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6" name="Tekst — symbol zastępczy 28">
            <a:extLst>
              <a:ext uri="{FF2B5EF4-FFF2-40B4-BE49-F238E27FC236}">
                <a16:creationId xmlns:a16="http://schemas.microsoft.com/office/drawing/2014/main" id="{D34EDB1D-7E85-D242-B6AE-F6D6907D325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549398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47" name="Tekst — symbol zastępczy 28">
            <a:extLst>
              <a:ext uri="{FF2B5EF4-FFF2-40B4-BE49-F238E27FC236}">
                <a16:creationId xmlns:a16="http://schemas.microsoft.com/office/drawing/2014/main" id="{3E3BFFF0-114B-6D42-B5E0-8020AC2E26B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549397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48" name="Obraz — symbol zastępczy 23">
            <a:extLst>
              <a:ext uri="{FF2B5EF4-FFF2-40B4-BE49-F238E27FC236}">
                <a16:creationId xmlns:a16="http://schemas.microsoft.com/office/drawing/2014/main" id="{EB4488EE-E854-724E-95AE-B9943EE249E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348367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9" name="Tekst — symbol zastępczy 28">
            <a:extLst>
              <a:ext uri="{FF2B5EF4-FFF2-40B4-BE49-F238E27FC236}">
                <a16:creationId xmlns:a16="http://schemas.microsoft.com/office/drawing/2014/main" id="{C5551B4D-583E-D644-9069-EC096CE76F5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48368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50" name="Tekst — symbol zastępczy 28">
            <a:extLst>
              <a:ext uri="{FF2B5EF4-FFF2-40B4-BE49-F238E27FC236}">
                <a16:creationId xmlns:a16="http://schemas.microsoft.com/office/drawing/2014/main" id="{E30C4783-1643-2243-BB4F-E99E04D9216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348367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51" name="Obraz — symbol zastępczy 23">
            <a:extLst>
              <a:ext uri="{FF2B5EF4-FFF2-40B4-BE49-F238E27FC236}">
                <a16:creationId xmlns:a16="http://schemas.microsoft.com/office/drawing/2014/main" id="{7BBADCE0-02E8-3249-8CBA-17D3783DFE70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147335" y="4118551"/>
            <a:ext cx="904987" cy="905641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2" name="Tekst — symbol zastępczy 28">
            <a:extLst>
              <a:ext uri="{FF2B5EF4-FFF2-40B4-BE49-F238E27FC236}">
                <a16:creationId xmlns:a16="http://schemas.microsoft.com/office/drawing/2014/main" id="{8D294C40-97E4-FF4F-8A02-10FC7D0EE8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147336" y="5044362"/>
            <a:ext cx="2281237" cy="347662"/>
          </a:xfrm>
        </p:spPr>
        <p:txBody>
          <a:bodyPr lIns="0" tIns="0" rIns="0" bIns="0" rtlCol="0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53" name="Tekst — symbol zastępczy 28">
            <a:extLst>
              <a:ext uri="{FF2B5EF4-FFF2-40B4-BE49-F238E27FC236}">
                <a16:creationId xmlns:a16="http://schemas.microsoft.com/office/drawing/2014/main" id="{8B38241F-01B5-574C-A827-67C6352C463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147335" y="5429608"/>
            <a:ext cx="2281237" cy="347662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spc="2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8" name="Data — symbol zastępczy 17">
            <a:extLst>
              <a:ext uri="{FF2B5EF4-FFF2-40B4-BE49-F238E27FC236}">
                <a16:creationId xmlns:a16="http://schemas.microsoft.com/office/drawing/2014/main" id="{30445668-2DC5-E84C-8B16-922BC95F13F2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DFD54DBE-62E9-4E3B-AF50-6D4214CDAC59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22" name="Stopka — symbol zastępczy 21">
            <a:extLst>
              <a:ext uri="{FF2B5EF4-FFF2-40B4-BE49-F238E27FC236}">
                <a16:creationId xmlns:a16="http://schemas.microsoft.com/office/drawing/2014/main" id="{D9227732-A878-814C-8621-64ED1B2CCF9F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pl-PL" noProof="0"/>
              <a:t>TYTUŁ PREZENTACJI</a:t>
            </a:r>
          </a:p>
        </p:txBody>
      </p:sp>
      <p:sp>
        <p:nvSpPr>
          <p:cNvPr id="23" name="Numer slajdu — symbol zastępczy 22">
            <a:extLst>
              <a:ext uri="{FF2B5EF4-FFF2-40B4-BE49-F238E27FC236}">
                <a16:creationId xmlns:a16="http://schemas.microsoft.com/office/drawing/2014/main" id="{CE9F02AC-6DFB-0C47-BC8E-4B0594007F33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 rtlCol="0">
            <a:no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0572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3437D402-AAFF-441D-8A1D-6D1E4CBF35F8}" type="datetime1">
              <a:rPr lang="pl-PL" noProof="0" smtClean="0"/>
              <a:t>15.04.2026</a:t>
            </a:fld>
            <a:endParaRPr lang="pl-PL" noProof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294A09A9-5501-47C1-A89A-A340965A2BE2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9" r:id="rId4"/>
    <p:sldLayoutId id="2147483660" r:id="rId5"/>
    <p:sldLayoutId id="2147483661" r:id="rId6"/>
    <p:sldLayoutId id="2147483654" r:id="rId7"/>
    <p:sldLayoutId id="2147483658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youtube.com/watch?v=IvvJ8gDl4jU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1F97060D-5342-FDA1-ABF7-ED5005F91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564" y="1286741"/>
            <a:ext cx="5953125" cy="11811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1AEA8BF5-B176-8FE4-84E5-2787E02E4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975" y="3038475"/>
            <a:ext cx="4210050" cy="78105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7674BBF-2AA1-A638-AB95-9F1A266D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75" y="4390159"/>
            <a:ext cx="4510088" cy="248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F795F5-3634-52AE-0F0C-0473A5D9BC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D8E4BBE-F24B-CFCD-CDB5-517580E187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B6E0584-3FE8-4AF2-114E-F55B8BC02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17" y="1203324"/>
            <a:ext cx="11924926" cy="453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16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2C4287-07DF-7B9A-C967-D015AE1C8D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274" y="0"/>
            <a:ext cx="6220278" cy="1285859"/>
          </a:xfrm>
        </p:spPr>
        <p:txBody>
          <a:bodyPr/>
          <a:lstStyle/>
          <a:p>
            <a:r>
              <a:rPr lang="pl-PL" dirty="0"/>
              <a:t>Ojciec </a:t>
            </a:r>
            <a:r>
              <a:rPr lang="pl-PL" dirty="0" err="1"/>
              <a:t>Goriot</a:t>
            </a:r>
            <a:r>
              <a:rPr lang="pl-PL" dirty="0"/>
              <a:t>…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875951F2-6C22-4C5A-3E1F-443278029C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D3A732E-2CB0-CB5E-EEAD-85487A30E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6" y="1472037"/>
            <a:ext cx="100203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62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FA0885-07DF-3DAE-D492-35A57CA83C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8686" y="305906"/>
            <a:ext cx="6220278" cy="1124542"/>
          </a:xfrm>
        </p:spPr>
        <p:txBody>
          <a:bodyPr/>
          <a:lstStyle/>
          <a:p>
            <a:r>
              <a:rPr lang="pl-PL" dirty="0"/>
              <a:t>Ojciec </a:t>
            </a:r>
            <a:r>
              <a:rPr lang="pl-PL" dirty="0" err="1"/>
              <a:t>Goriot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416EE93-9DFE-3AA5-D2AC-FF6BC450F4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F44747A-24F6-6739-A900-E4547915C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9706"/>
            <a:ext cx="12192000" cy="385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25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3227C3-BB6E-2226-E98A-F18D23C789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08748FA-8D76-6A15-04A2-B5687EBE54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F5287E5-798F-C119-AEC8-D0ADA0A3E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65" y="218627"/>
            <a:ext cx="11603069" cy="642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08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25968C-A62A-CFC9-CED9-3B97B787E8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A4BE3E9-1AEB-4AAB-6FD5-2C56AC3279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51F04FF-7F25-DADD-0EFF-9207F9450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979"/>
            <a:ext cx="12192000" cy="671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15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A3F80C-C9F4-31CA-F72C-984D53D086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DF4E01C-741D-A275-DB29-EBF3EF2167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E84BCEF-4CC2-E331-2BE9-904976266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394"/>
            <a:ext cx="12192000" cy="658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52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7D9B63-1F60-1C10-846E-B8B236022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4" y="1122363"/>
            <a:ext cx="6220278" cy="1269145"/>
          </a:xfrm>
        </p:spPr>
        <p:txBody>
          <a:bodyPr/>
          <a:lstStyle/>
          <a:p>
            <a:r>
              <a:rPr lang="pl-PL" dirty="0"/>
              <a:t>Marzenia?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54A8CCA-8004-4A0D-FC14-3E1652CEF4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9538B4-CDA2-FCFB-8491-8F7717234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3656"/>
            <a:ext cx="12192000" cy="442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40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CFB852-DBFC-3AB3-B17B-99FEE31B3D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8853042-10EA-6E76-4A26-8B32A76313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1DC09D7-9605-70D5-F107-B90CDCF27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2134507"/>
            <a:ext cx="79248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00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F34F6B-6177-D5D3-A5AA-2F3EA65D49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7EC1064-456E-8799-F3FC-34358EB2F3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926456-40AE-F502-393A-ECBA86FAC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8725"/>
            <a:ext cx="94107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131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16EC64-1A29-DD2D-EBA6-DD063330C1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93907E2-EDDD-647F-8F51-75898DC214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A33076-471B-88C5-BCCC-12AC9934C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916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432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60D470D0-6D64-5E42-9515-048F8779C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</p:spPr>
        <p:txBody>
          <a:bodyPr rtlCol="0"/>
          <a:lstStyle/>
          <a:p>
            <a:pPr rtl="0"/>
            <a:fld id="{294A09A9-5501-47C1-A89A-A340965A2BE2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8982268-38CA-8D55-B969-D39A0E0FF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34" y="437284"/>
            <a:ext cx="889635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22BE74-308A-DE44-293E-C99C4D5D5F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F2954D0-1E7D-1454-5CAA-1C07C299D7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CD340B3-8EB6-3FB8-ABE3-457EEA3D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11475"/>
            <a:ext cx="12192000" cy="103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662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327DD8-0C79-3270-E8F9-6379BB4EF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239" y="1041400"/>
            <a:ext cx="6220278" cy="2387600"/>
          </a:xfrm>
        </p:spPr>
        <p:txBody>
          <a:bodyPr/>
          <a:lstStyle/>
          <a:p>
            <a:r>
              <a:rPr lang="pl-PL" dirty="0"/>
              <a:t>O  Eugeniuszu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24655AE-7ADB-8974-2F1F-6F62044071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3" y="3602038"/>
            <a:ext cx="4928507" cy="2247219"/>
          </a:xfrm>
        </p:spPr>
        <p:txBody>
          <a:bodyPr/>
          <a:lstStyle/>
          <a:p>
            <a:r>
              <a:rPr lang="pl-PL" dirty="0">
                <a:hlinkClick r:id="rId2"/>
              </a:rPr>
              <a:t>12 ZASAD SUKCESU Stephena </a:t>
            </a:r>
            <a:r>
              <a:rPr lang="pl-PL" dirty="0" err="1">
                <a:hlinkClick r:id="rId2"/>
              </a:rPr>
              <a:t>Coveya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3FAD280-4C45-EF38-1D92-754C94D9F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3799" y="-10522"/>
            <a:ext cx="5168202" cy="686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542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6EE32A-6AE0-6535-FEB1-505FEF1463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567B4B3-AA5C-E4C9-A4C7-E5BD921427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1E5B5BE-F07A-3F16-C473-785059BA1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493" y="33193"/>
            <a:ext cx="7249537" cy="208626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1E4186A-9E94-5BA5-C337-2262717D2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22" y="2899190"/>
            <a:ext cx="8840877" cy="395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835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FF5E18-A7E7-106C-E92E-BC07675469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34729F8-39A8-FB9B-572B-AC38D8F88D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21C5E6B-FE5A-2762-CF2D-68A780FEC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33" y="323416"/>
            <a:ext cx="11698333" cy="621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28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AEE65B-6F4A-2007-1CE7-D0F7599429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6FB10AB-426B-DE60-69F2-4FDE5C3F5B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DB3CCBD-C5B4-E07B-2FEB-707486525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0483"/>
            <a:ext cx="12192000" cy="585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53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C2E054-3861-71AF-1913-1DB2FDAD4F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E1AF457-DD4C-648F-4355-1EDBB53D9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36DD355-447C-1EEB-3B15-EEA71B0BB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15" y="0"/>
            <a:ext cx="114651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346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D5FC21-38CD-D791-1AFB-A880144196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485A5BD-AA0B-4EEE-1198-60C8774E05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C42A64-4DBF-7141-B4CE-54182327D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86" y="0"/>
            <a:ext cx="11703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180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E8864C-456E-6344-8F29-9C8666DD55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5E19919-F3A6-5795-385E-42BE255BD8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05011E3-E803-978A-AB68-507A9508A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5616"/>
            <a:ext cx="12192000" cy="416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96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C74619-6AAC-358D-ABBF-0EE7B55067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Paryż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30AF62A-F2AE-FFFE-DAC8-D31334566E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4EE0A9A-8C7A-25D4-9DBF-704688111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7631" y="139997"/>
            <a:ext cx="3677163" cy="300079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EA96560-FB7B-DA40-1047-8A6852652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23" y="3602038"/>
            <a:ext cx="11260121" cy="281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849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F9C946-A7DB-DD6E-A642-EAC3C9C21B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FED2F8D-56C9-D017-A9C8-28C4A3FB04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227174D-446D-BDC8-1D5F-53ECE3305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44" y="0"/>
            <a:ext cx="11651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52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34C72D2-EFDF-844A-8472-CB49A59B1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 rtlCol="0"/>
          <a:lstStyle/>
          <a:p>
            <a:pPr rtl="0"/>
            <a:fld id="{294A09A9-5501-47C1-A89A-A340965A2BE2}" type="slidenum">
              <a:rPr lang="pl-PL" smtClean="0"/>
              <a:pPr/>
              <a:t>3</a:t>
            </a:fld>
            <a:endParaRPr lang="pl-P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1EFCD98-8E92-D4D0-6C4A-5EF3282BB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171575"/>
            <a:ext cx="1087755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799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63DEB3F-E10D-8BE8-3E4D-444F0F96E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48950" cy="39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B0F7ADD-EFD4-CC09-841D-FDC507BE3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1025"/>
            <a:ext cx="106489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797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157E1EE-6F36-A034-C4C6-8F4217D70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" y="1419225"/>
            <a:ext cx="79724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84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2023FEAA-BCB8-7147-CA80-5C7328B51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75" y="1625819"/>
            <a:ext cx="3933825" cy="523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0B0C6E3-8937-C08F-9702-739731286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5" y="1833562"/>
            <a:ext cx="7524750" cy="314325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91A2A03-2FB6-99DA-4EAF-3EA5E46DF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111" y="2825614"/>
            <a:ext cx="7621064" cy="328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08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07AF5E-5182-FDD5-DCFF-47ABA7CBA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3662519-8EA6-574C-910E-79A343CE40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F541F26-23AF-3819-C713-970F45D30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3200400"/>
            <a:ext cx="756285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735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16761886-04E9-75DE-94C1-4FE926D7B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101" y="1287463"/>
            <a:ext cx="6843619" cy="2247219"/>
          </a:xfrm>
        </p:spPr>
        <p:txBody>
          <a:bodyPr/>
          <a:lstStyle/>
          <a:p>
            <a:r>
              <a:rPr lang="pl-PL" sz="2000" dirty="0"/>
              <a:t>-</a:t>
            </a:r>
            <a:r>
              <a:rPr lang="pl-PL" sz="2400" dirty="0"/>
              <a:t>porównaj pensjonat pani </a:t>
            </a:r>
            <a:r>
              <a:rPr lang="pl-PL" sz="2400" dirty="0" err="1"/>
              <a:t>Vanquer</a:t>
            </a:r>
            <a:r>
              <a:rPr lang="pl-PL" sz="2400" dirty="0"/>
              <a:t> z kamienicą Łęckich</a:t>
            </a:r>
          </a:p>
          <a:p>
            <a:r>
              <a:rPr lang="pl-PL" sz="2400" dirty="0"/>
              <a:t> </a:t>
            </a:r>
            <a:endParaRPr lang="pl-PL" sz="2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B1251CF-BCBE-7DF0-B3F6-F0AB119EA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3443" y="361950"/>
            <a:ext cx="5888236" cy="40005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F54FA55-44F7-DAB2-5E23-360DC1D3B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28" y="2454076"/>
            <a:ext cx="7509163" cy="1195152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0B2DC2F1-6E0B-D9B7-550F-67CBC1425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300" y="1107482"/>
            <a:ext cx="4022700" cy="575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065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B0348176-53D5-370E-4782-D9AF03F5CB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EFDD25C-CA6F-1E64-09EE-4C1B171BB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53" y="1215118"/>
            <a:ext cx="7584186" cy="134239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81D6E02-BE64-DAAD-DA8C-5347625CB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39" y="2570760"/>
            <a:ext cx="7651545" cy="430977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DEF6ACE-589F-136F-FF40-BC21EE7EA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839" y="2419649"/>
            <a:ext cx="652462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8323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Universal Color Bl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8FF"/>
      </a:accent1>
      <a:accent2>
        <a:srgbClr val="DAE5EF"/>
      </a:accent2>
      <a:accent3>
        <a:srgbClr val="637183"/>
      </a:accent3>
      <a:accent4>
        <a:srgbClr val="434E5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5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257874_TF45331398_Win32" id="{38CF1DDD-670E-4D33-9508-E99C6204B950}" vid="{BCF636A8-1550-47B1-99D2-0EDBD6D13D63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334180-0405-413B-834A-44FA9E05AD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5BAB77-79E1-4739-AA51-10C9079186D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4A615295-94F6-4CE2-A1B1-6B7E1DAA5A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Prezentacja uniwersalna</Template>
  <TotalTime>190</TotalTime>
  <Words>31</Words>
  <Application>Microsoft Office PowerPoint</Application>
  <PresentationFormat>Panoramiczny</PresentationFormat>
  <Paragraphs>15</Paragraphs>
  <Slides>29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3" baseType="lpstr">
      <vt:lpstr>Arial</vt:lpstr>
      <vt:lpstr>Calibri</vt:lpstr>
      <vt:lpstr>Tenorite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Ojciec Goriot…</vt:lpstr>
      <vt:lpstr>Ojciec Goriot</vt:lpstr>
      <vt:lpstr>Prezentacja programu PowerPoint</vt:lpstr>
      <vt:lpstr>Prezentacja programu PowerPoint</vt:lpstr>
      <vt:lpstr>Prezentacja programu PowerPoint</vt:lpstr>
      <vt:lpstr>Marzenia?</vt:lpstr>
      <vt:lpstr>Prezentacja programu PowerPoint</vt:lpstr>
      <vt:lpstr>Prezentacja programu PowerPoint</vt:lpstr>
      <vt:lpstr>Prezentacja programu PowerPoint</vt:lpstr>
      <vt:lpstr>Prezentacja programu PowerPoint</vt:lpstr>
      <vt:lpstr>O  Eugeniuszu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Paryż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6</cp:revision>
  <dcterms:created xsi:type="dcterms:W3CDTF">2026-04-10T10:36:30Z</dcterms:created>
  <dcterms:modified xsi:type="dcterms:W3CDTF">2026-04-15T08:34:58Z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