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25"/>
  </p:notesMasterIdLst>
  <p:sldIdLst>
    <p:sldId id="410" r:id="rId5"/>
    <p:sldId id="371" r:id="rId6"/>
    <p:sldId id="257" r:id="rId7"/>
    <p:sldId id="258" r:id="rId8"/>
    <p:sldId id="372" r:id="rId9"/>
    <p:sldId id="388" r:id="rId10"/>
    <p:sldId id="396" r:id="rId11"/>
    <p:sldId id="400" r:id="rId12"/>
    <p:sldId id="407" r:id="rId13"/>
    <p:sldId id="416" r:id="rId14"/>
    <p:sldId id="269" r:id="rId15"/>
    <p:sldId id="411" r:id="rId16"/>
    <p:sldId id="412" r:id="rId17"/>
    <p:sldId id="413" r:id="rId18"/>
    <p:sldId id="414" r:id="rId19"/>
    <p:sldId id="415" r:id="rId20"/>
    <p:sldId id="417" r:id="rId21"/>
    <p:sldId id="266" r:id="rId22"/>
    <p:sldId id="418" r:id="rId23"/>
    <p:sldId id="419" r:id="rId24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598" autoAdjust="0"/>
  </p:normalViewPr>
  <p:slideViewPr>
    <p:cSldViewPr snapToGrid="0">
      <p:cViewPr varScale="1">
        <p:scale>
          <a:sx n="78" d="100"/>
          <a:sy n="78" d="100"/>
        </p:scale>
        <p:origin x="87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34AB06A-EEDC-421C-B5A0-5E9E5241A8E5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"/>
              <a:t>Kliknij, aby edytować style wzorców tekstu</a:t>
            </a:r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2BF9438-3EEF-4192-9815-F6F44770AE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2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2BF9438-3EEF-4192-9815-F6F44770AEF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53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2BF9438-3EEF-4192-9815-F6F44770AEF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214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raz — symbol zastępczy 33">
            <a:extLst>
              <a:ext uri="{FF2B5EF4-FFF2-40B4-BE49-F238E27FC236}">
                <a16:creationId xmlns:a16="http://schemas.microsoft.com/office/drawing/2014/main" id="{FD177CC8-001B-43AD-8769-8F49681EBE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1273115" cy="6858000"/>
          </a:xfrm>
          <a:custGeom>
            <a:avLst/>
            <a:gdLst>
              <a:gd name="connsiteX0" fmla="*/ 3348090 w 11273115"/>
              <a:gd name="connsiteY0" fmla="*/ 0 h 6858000"/>
              <a:gd name="connsiteX1" fmla="*/ 3350669 w 11273115"/>
              <a:gd name="connsiteY1" fmla="*/ 66 h 6858000"/>
              <a:gd name="connsiteX2" fmla="*/ 3350669 w 11273115"/>
              <a:gd name="connsiteY2" fmla="*/ 0 h 6858000"/>
              <a:gd name="connsiteX3" fmla="*/ 11272195 w 11273115"/>
              <a:gd name="connsiteY3" fmla="*/ 0 h 6858000"/>
              <a:gd name="connsiteX4" fmla="*/ 11272195 w 11273115"/>
              <a:gd name="connsiteY4" fmla="*/ 2961216 h 6858000"/>
              <a:gd name="connsiteX5" fmla="*/ 11271695 w 11273115"/>
              <a:gd name="connsiteY5" fmla="*/ 2961216 h 6858000"/>
              <a:gd name="connsiteX6" fmla="*/ 11273115 w 11273115"/>
              <a:gd name="connsiteY6" fmla="*/ 3017366 h 6858000"/>
              <a:gd name="connsiteX7" fmla="*/ 7818094 w 11273115"/>
              <a:gd name="connsiteY7" fmla="*/ 6846005 h 6858000"/>
              <a:gd name="connsiteX8" fmla="*/ 7660345 w 11273115"/>
              <a:gd name="connsiteY8" fmla="*/ 6858000 h 6858000"/>
              <a:gd name="connsiteX9" fmla="*/ 0 w 11273115"/>
              <a:gd name="connsiteY9" fmla="*/ 6858000 h 6858000"/>
              <a:gd name="connsiteX10" fmla="*/ 0 w 11273115"/>
              <a:gd name="connsiteY10" fmla="*/ 3105006 h 6858000"/>
              <a:gd name="connsiteX11" fmla="*/ 1984 w 11273115"/>
              <a:gd name="connsiteY11" fmla="*/ 3078405 h 6858000"/>
              <a:gd name="connsiteX12" fmla="*/ 3348090 w 11273115"/>
              <a:gd name="connsiteY1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73115" h="6858000">
                <a:moveTo>
                  <a:pt x="3348090" y="0"/>
                </a:moveTo>
                <a:lnTo>
                  <a:pt x="3350669" y="66"/>
                </a:lnTo>
                <a:lnTo>
                  <a:pt x="3350669" y="0"/>
                </a:lnTo>
                <a:lnTo>
                  <a:pt x="11272195" y="0"/>
                </a:lnTo>
                <a:lnTo>
                  <a:pt x="11272195" y="2961216"/>
                </a:lnTo>
                <a:lnTo>
                  <a:pt x="11271695" y="2961216"/>
                </a:lnTo>
                <a:lnTo>
                  <a:pt x="11273115" y="3017366"/>
                </a:lnTo>
                <a:cubicBezTo>
                  <a:pt x="11273115" y="5009996"/>
                  <a:pt x="9758729" y="6648923"/>
                  <a:pt x="7818094" y="6846005"/>
                </a:cubicBezTo>
                <a:lnTo>
                  <a:pt x="7660345" y="6858000"/>
                </a:lnTo>
                <a:lnTo>
                  <a:pt x="0" y="6858000"/>
                </a:lnTo>
                <a:lnTo>
                  <a:pt x="0" y="3105006"/>
                </a:lnTo>
                <a:lnTo>
                  <a:pt x="1984" y="3078405"/>
                </a:lnTo>
                <a:cubicBezTo>
                  <a:pt x="174228" y="1349311"/>
                  <a:pt x="1606596" y="0"/>
                  <a:pt x="3348090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 rtlCol="0" anchor="ctr">
            <a:noAutofit/>
          </a:bodyPr>
          <a:lstStyle>
            <a:lvl1pPr algn="ctr"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9" name="Dowolny kształt: Kształt 8">
            <a:extLst>
              <a:ext uri="{FF2B5EF4-FFF2-40B4-BE49-F238E27FC236}">
                <a16:creationId xmlns:a16="http://schemas.microsoft.com/office/drawing/2014/main" id="{ED724945-48CE-43AA-A2D7-D18FC7CB7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0" y="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FF4C4F21-0086-44BC-AE2C-731756B16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21" y="4330696"/>
            <a:ext cx="11582479" cy="2527304"/>
          </a:xfrm>
          <a:custGeom>
            <a:avLst/>
            <a:gdLst>
              <a:gd name="connsiteX0" fmla="*/ 326075 w 8600365"/>
              <a:gd name="connsiteY0" fmla="*/ 0 h 1224926"/>
              <a:gd name="connsiteX1" fmla="*/ 8274290 w 8600365"/>
              <a:gd name="connsiteY1" fmla="*/ 0 h 1224926"/>
              <a:gd name="connsiteX2" fmla="*/ 8600365 w 8600365"/>
              <a:gd name="connsiteY2" fmla="*/ 326075 h 1224926"/>
              <a:gd name="connsiteX3" fmla="*/ 8600365 w 8600365"/>
              <a:gd name="connsiteY3" fmla="*/ 1224926 h 1224926"/>
              <a:gd name="connsiteX4" fmla="*/ 8600365 w 8600365"/>
              <a:gd name="connsiteY4" fmla="*/ 1224926 h 1224926"/>
              <a:gd name="connsiteX5" fmla="*/ 0 w 8600365"/>
              <a:gd name="connsiteY5" fmla="*/ 1224926 h 1224926"/>
              <a:gd name="connsiteX6" fmla="*/ 0 w 8600365"/>
              <a:gd name="connsiteY6" fmla="*/ 1224926 h 1224926"/>
              <a:gd name="connsiteX7" fmla="*/ 0 w 8600365"/>
              <a:gd name="connsiteY7" fmla="*/ 326075 h 1224926"/>
              <a:gd name="connsiteX8" fmla="*/ 326075 w 8600365"/>
              <a:gd name="connsiteY8" fmla="*/ 0 h 1224926"/>
              <a:gd name="connsiteX0" fmla="*/ 326075 w 8687289"/>
              <a:gd name="connsiteY0" fmla="*/ 0 h 1224926"/>
              <a:gd name="connsiteX1" fmla="*/ 8609570 w 8687289"/>
              <a:gd name="connsiteY1" fmla="*/ 0 h 1224926"/>
              <a:gd name="connsiteX2" fmla="*/ 8600365 w 8687289"/>
              <a:gd name="connsiteY2" fmla="*/ 326075 h 1224926"/>
              <a:gd name="connsiteX3" fmla="*/ 8600365 w 8687289"/>
              <a:gd name="connsiteY3" fmla="*/ 1224926 h 1224926"/>
              <a:gd name="connsiteX4" fmla="*/ 8600365 w 8687289"/>
              <a:gd name="connsiteY4" fmla="*/ 1224926 h 1224926"/>
              <a:gd name="connsiteX5" fmla="*/ 0 w 8687289"/>
              <a:gd name="connsiteY5" fmla="*/ 1224926 h 1224926"/>
              <a:gd name="connsiteX6" fmla="*/ 0 w 8687289"/>
              <a:gd name="connsiteY6" fmla="*/ 1224926 h 1224926"/>
              <a:gd name="connsiteX7" fmla="*/ 0 w 8687289"/>
              <a:gd name="connsiteY7" fmla="*/ 326075 h 1224926"/>
              <a:gd name="connsiteX8" fmla="*/ 326075 w 8687289"/>
              <a:gd name="connsiteY8" fmla="*/ 0 h 1224926"/>
              <a:gd name="connsiteX0" fmla="*/ 326075 w 8635417"/>
              <a:gd name="connsiteY0" fmla="*/ 0 h 1224926"/>
              <a:gd name="connsiteX1" fmla="*/ 8533370 w 8635417"/>
              <a:gd name="connsiteY1" fmla="*/ 0 h 1224926"/>
              <a:gd name="connsiteX2" fmla="*/ 8600365 w 8635417"/>
              <a:gd name="connsiteY2" fmla="*/ 326075 h 1224926"/>
              <a:gd name="connsiteX3" fmla="*/ 8600365 w 8635417"/>
              <a:gd name="connsiteY3" fmla="*/ 1224926 h 1224926"/>
              <a:gd name="connsiteX4" fmla="*/ 8600365 w 8635417"/>
              <a:gd name="connsiteY4" fmla="*/ 1224926 h 1224926"/>
              <a:gd name="connsiteX5" fmla="*/ 0 w 8635417"/>
              <a:gd name="connsiteY5" fmla="*/ 1224926 h 1224926"/>
              <a:gd name="connsiteX6" fmla="*/ 0 w 8635417"/>
              <a:gd name="connsiteY6" fmla="*/ 1224926 h 1224926"/>
              <a:gd name="connsiteX7" fmla="*/ 0 w 8635417"/>
              <a:gd name="connsiteY7" fmla="*/ 326075 h 1224926"/>
              <a:gd name="connsiteX8" fmla="*/ 326075 w 8635417"/>
              <a:gd name="connsiteY8" fmla="*/ 0 h 1224926"/>
              <a:gd name="connsiteX0" fmla="*/ 326075 w 8626903"/>
              <a:gd name="connsiteY0" fmla="*/ 0 h 1224926"/>
              <a:gd name="connsiteX1" fmla="*/ 8518130 w 8626903"/>
              <a:gd name="connsiteY1" fmla="*/ 0 h 1224926"/>
              <a:gd name="connsiteX2" fmla="*/ 8600365 w 8626903"/>
              <a:gd name="connsiteY2" fmla="*/ 326075 h 1224926"/>
              <a:gd name="connsiteX3" fmla="*/ 8600365 w 8626903"/>
              <a:gd name="connsiteY3" fmla="*/ 1224926 h 1224926"/>
              <a:gd name="connsiteX4" fmla="*/ 8600365 w 8626903"/>
              <a:gd name="connsiteY4" fmla="*/ 1224926 h 1224926"/>
              <a:gd name="connsiteX5" fmla="*/ 0 w 8626903"/>
              <a:gd name="connsiteY5" fmla="*/ 1224926 h 1224926"/>
              <a:gd name="connsiteX6" fmla="*/ 0 w 8626903"/>
              <a:gd name="connsiteY6" fmla="*/ 1224926 h 1224926"/>
              <a:gd name="connsiteX7" fmla="*/ 0 w 8626903"/>
              <a:gd name="connsiteY7" fmla="*/ 326075 h 1224926"/>
              <a:gd name="connsiteX8" fmla="*/ 326075 w 8626903"/>
              <a:gd name="connsiteY8" fmla="*/ 0 h 1224926"/>
              <a:gd name="connsiteX0" fmla="*/ 326075 w 8600365"/>
              <a:gd name="connsiteY0" fmla="*/ 0 h 1224926"/>
              <a:gd name="connsiteX1" fmla="*/ 8518130 w 8600365"/>
              <a:gd name="connsiteY1" fmla="*/ 0 h 1224926"/>
              <a:gd name="connsiteX2" fmla="*/ 8600365 w 8600365"/>
              <a:gd name="connsiteY2" fmla="*/ 326075 h 1224926"/>
              <a:gd name="connsiteX3" fmla="*/ 8600365 w 8600365"/>
              <a:gd name="connsiteY3" fmla="*/ 1224926 h 1224926"/>
              <a:gd name="connsiteX4" fmla="*/ 8600365 w 8600365"/>
              <a:gd name="connsiteY4" fmla="*/ 1224926 h 1224926"/>
              <a:gd name="connsiteX5" fmla="*/ 0 w 8600365"/>
              <a:gd name="connsiteY5" fmla="*/ 1224926 h 1224926"/>
              <a:gd name="connsiteX6" fmla="*/ 0 w 8600365"/>
              <a:gd name="connsiteY6" fmla="*/ 1224926 h 1224926"/>
              <a:gd name="connsiteX7" fmla="*/ 0 w 8600365"/>
              <a:gd name="connsiteY7" fmla="*/ 326075 h 1224926"/>
              <a:gd name="connsiteX8" fmla="*/ 326075 w 8600365"/>
              <a:gd name="connsiteY8" fmla="*/ 0 h 1224926"/>
              <a:gd name="connsiteX0" fmla="*/ 326075 w 8600365"/>
              <a:gd name="connsiteY0" fmla="*/ 0 h 1224926"/>
              <a:gd name="connsiteX1" fmla="*/ 8518130 w 8600365"/>
              <a:gd name="connsiteY1" fmla="*/ 0 h 1224926"/>
              <a:gd name="connsiteX2" fmla="*/ 8600365 w 8600365"/>
              <a:gd name="connsiteY2" fmla="*/ 764225 h 1224926"/>
              <a:gd name="connsiteX3" fmla="*/ 8600365 w 8600365"/>
              <a:gd name="connsiteY3" fmla="*/ 1224926 h 1224926"/>
              <a:gd name="connsiteX4" fmla="*/ 8600365 w 8600365"/>
              <a:gd name="connsiteY4" fmla="*/ 1224926 h 1224926"/>
              <a:gd name="connsiteX5" fmla="*/ 0 w 8600365"/>
              <a:gd name="connsiteY5" fmla="*/ 1224926 h 1224926"/>
              <a:gd name="connsiteX6" fmla="*/ 0 w 8600365"/>
              <a:gd name="connsiteY6" fmla="*/ 1224926 h 1224926"/>
              <a:gd name="connsiteX7" fmla="*/ 0 w 8600365"/>
              <a:gd name="connsiteY7" fmla="*/ 326075 h 1224926"/>
              <a:gd name="connsiteX8" fmla="*/ 326075 w 8600365"/>
              <a:gd name="connsiteY8" fmla="*/ 0 h 1224926"/>
              <a:gd name="connsiteX0" fmla="*/ 326075 w 8611111"/>
              <a:gd name="connsiteY0" fmla="*/ 0 h 1224926"/>
              <a:gd name="connsiteX1" fmla="*/ 8603855 w 8611111"/>
              <a:gd name="connsiteY1" fmla="*/ 0 h 1224926"/>
              <a:gd name="connsiteX2" fmla="*/ 8600365 w 8611111"/>
              <a:gd name="connsiteY2" fmla="*/ 764225 h 1224926"/>
              <a:gd name="connsiteX3" fmla="*/ 8600365 w 8611111"/>
              <a:gd name="connsiteY3" fmla="*/ 1224926 h 1224926"/>
              <a:gd name="connsiteX4" fmla="*/ 8600365 w 8611111"/>
              <a:gd name="connsiteY4" fmla="*/ 1224926 h 1224926"/>
              <a:gd name="connsiteX5" fmla="*/ 0 w 8611111"/>
              <a:gd name="connsiteY5" fmla="*/ 1224926 h 1224926"/>
              <a:gd name="connsiteX6" fmla="*/ 0 w 8611111"/>
              <a:gd name="connsiteY6" fmla="*/ 1224926 h 1224926"/>
              <a:gd name="connsiteX7" fmla="*/ 0 w 8611111"/>
              <a:gd name="connsiteY7" fmla="*/ 326075 h 1224926"/>
              <a:gd name="connsiteX8" fmla="*/ 326075 w 8611111"/>
              <a:gd name="connsiteY8" fmla="*/ 0 h 1224926"/>
              <a:gd name="connsiteX0" fmla="*/ 326075 w 8611111"/>
              <a:gd name="connsiteY0" fmla="*/ 0 h 1224926"/>
              <a:gd name="connsiteX1" fmla="*/ 8603855 w 8611111"/>
              <a:gd name="connsiteY1" fmla="*/ 0 h 1224926"/>
              <a:gd name="connsiteX2" fmla="*/ 8600365 w 8611111"/>
              <a:gd name="connsiteY2" fmla="*/ 764225 h 1224926"/>
              <a:gd name="connsiteX3" fmla="*/ 8600365 w 8611111"/>
              <a:gd name="connsiteY3" fmla="*/ 1224926 h 1224926"/>
              <a:gd name="connsiteX4" fmla="*/ 8600365 w 8611111"/>
              <a:gd name="connsiteY4" fmla="*/ 1224926 h 1224926"/>
              <a:gd name="connsiteX5" fmla="*/ 0 w 8611111"/>
              <a:gd name="connsiteY5" fmla="*/ 1224926 h 1224926"/>
              <a:gd name="connsiteX6" fmla="*/ 0 w 8611111"/>
              <a:gd name="connsiteY6" fmla="*/ 1224926 h 1224926"/>
              <a:gd name="connsiteX7" fmla="*/ 0 w 8611111"/>
              <a:gd name="connsiteY7" fmla="*/ 326075 h 1224926"/>
              <a:gd name="connsiteX8" fmla="*/ 326075 w 8611111"/>
              <a:gd name="connsiteY8" fmla="*/ 0 h 1224926"/>
              <a:gd name="connsiteX0" fmla="*/ 326075 w 8606958"/>
              <a:gd name="connsiteY0" fmla="*/ 0 h 1224926"/>
              <a:gd name="connsiteX1" fmla="*/ 8603855 w 8606958"/>
              <a:gd name="connsiteY1" fmla="*/ 0 h 1224926"/>
              <a:gd name="connsiteX2" fmla="*/ 8600365 w 8606958"/>
              <a:gd name="connsiteY2" fmla="*/ 764225 h 1224926"/>
              <a:gd name="connsiteX3" fmla="*/ 8600365 w 8606958"/>
              <a:gd name="connsiteY3" fmla="*/ 1224926 h 1224926"/>
              <a:gd name="connsiteX4" fmla="*/ 8600365 w 8606958"/>
              <a:gd name="connsiteY4" fmla="*/ 1224926 h 1224926"/>
              <a:gd name="connsiteX5" fmla="*/ 0 w 8606958"/>
              <a:gd name="connsiteY5" fmla="*/ 1224926 h 1224926"/>
              <a:gd name="connsiteX6" fmla="*/ 0 w 8606958"/>
              <a:gd name="connsiteY6" fmla="*/ 1224926 h 1224926"/>
              <a:gd name="connsiteX7" fmla="*/ 0 w 8606958"/>
              <a:gd name="connsiteY7" fmla="*/ 326075 h 1224926"/>
              <a:gd name="connsiteX8" fmla="*/ 326075 w 8606958"/>
              <a:gd name="connsiteY8" fmla="*/ 0 h 1224926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0 w 8606958"/>
              <a:gd name="connsiteY6" fmla="*/ 1237299 h 1237299"/>
              <a:gd name="connsiteX7" fmla="*/ 0 w 8606958"/>
              <a:gd name="connsiteY7" fmla="*/ 338448 h 1237299"/>
              <a:gd name="connsiteX8" fmla="*/ 1722819 w 8606958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0 w 8606958"/>
              <a:gd name="connsiteY6" fmla="*/ 1237299 h 1237299"/>
              <a:gd name="connsiteX7" fmla="*/ 405811 w 8606958"/>
              <a:gd name="connsiteY7" fmla="*/ 480737 h 1237299"/>
              <a:gd name="connsiteX8" fmla="*/ 1722819 w 8606958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0 w 8606958"/>
              <a:gd name="connsiteY6" fmla="*/ 1237299 h 1237299"/>
              <a:gd name="connsiteX7" fmla="*/ 405811 w 8606958"/>
              <a:gd name="connsiteY7" fmla="*/ 480737 h 1237299"/>
              <a:gd name="connsiteX8" fmla="*/ 1722819 w 8606958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585122 w 8606958"/>
              <a:gd name="connsiteY6" fmla="*/ 909415 h 1237299"/>
              <a:gd name="connsiteX7" fmla="*/ 405811 w 8606958"/>
              <a:gd name="connsiteY7" fmla="*/ 480737 h 1237299"/>
              <a:gd name="connsiteX8" fmla="*/ 1722819 w 8606958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585122 w 8606958"/>
              <a:gd name="connsiteY6" fmla="*/ 909415 h 1237299"/>
              <a:gd name="connsiteX7" fmla="*/ 405811 w 8606958"/>
              <a:gd name="connsiteY7" fmla="*/ 480737 h 1237299"/>
              <a:gd name="connsiteX8" fmla="*/ 1722819 w 8606958"/>
              <a:gd name="connsiteY8" fmla="*/ 0 h 1237299"/>
              <a:gd name="connsiteX0" fmla="*/ 1932911 w 8817050"/>
              <a:gd name="connsiteY0" fmla="*/ 0 h 1237299"/>
              <a:gd name="connsiteX1" fmla="*/ 8813947 w 8817050"/>
              <a:gd name="connsiteY1" fmla="*/ 12373 h 1237299"/>
              <a:gd name="connsiteX2" fmla="*/ 8810457 w 8817050"/>
              <a:gd name="connsiteY2" fmla="*/ 776598 h 1237299"/>
              <a:gd name="connsiteX3" fmla="*/ 8810457 w 8817050"/>
              <a:gd name="connsiteY3" fmla="*/ 1237299 h 1237299"/>
              <a:gd name="connsiteX4" fmla="*/ 8810457 w 8817050"/>
              <a:gd name="connsiteY4" fmla="*/ 1237299 h 1237299"/>
              <a:gd name="connsiteX5" fmla="*/ 210092 w 8817050"/>
              <a:gd name="connsiteY5" fmla="*/ 1237299 h 1237299"/>
              <a:gd name="connsiteX6" fmla="*/ 313904 w 8817050"/>
              <a:gd name="connsiteY6" fmla="*/ 810431 h 1237299"/>
              <a:gd name="connsiteX7" fmla="*/ 615903 w 8817050"/>
              <a:gd name="connsiteY7" fmla="*/ 480737 h 1237299"/>
              <a:gd name="connsiteX8" fmla="*/ 1932911 w 8817050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103812 w 8606958"/>
              <a:gd name="connsiteY6" fmla="*/ 810431 h 1237299"/>
              <a:gd name="connsiteX7" fmla="*/ 405811 w 8606958"/>
              <a:gd name="connsiteY7" fmla="*/ 480737 h 1237299"/>
              <a:gd name="connsiteX8" fmla="*/ 1722819 w 8606958"/>
              <a:gd name="connsiteY8" fmla="*/ 0 h 1237299"/>
              <a:gd name="connsiteX0" fmla="*/ 1731342 w 8615481"/>
              <a:gd name="connsiteY0" fmla="*/ 0 h 1237299"/>
              <a:gd name="connsiteX1" fmla="*/ 8612378 w 8615481"/>
              <a:gd name="connsiteY1" fmla="*/ 12373 h 1237299"/>
              <a:gd name="connsiteX2" fmla="*/ 8608888 w 8615481"/>
              <a:gd name="connsiteY2" fmla="*/ 776598 h 1237299"/>
              <a:gd name="connsiteX3" fmla="*/ 8608888 w 8615481"/>
              <a:gd name="connsiteY3" fmla="*/ 1237299 h 1237299"/>
              <a:gd name="connsiteX4" fmla="*/ 8608888 w 8615481"/>
              <a:gd name="connsiteY4" fmla="*/ 1237299 h 1237299"/>
              <a:gd name="connsiteX5" fmla="*/ 8523 w 8615481"/>
              <a:gd name="connsiteY5" fmla="*/ 1237299 h 1237299"/>
              <a:gd name="connsiteX6" fmla="*/ 112335 w 8615481"/>
              <a:gd name="connsiteY6" fmla="*/ 810431 h 1237299"/>
              <a:gd name="connsiteX7" fmla="*/ 414334 w 8615481"/>
              <a:gd name="connsiteY7" fmla="*/ 480737 h 1237299"/>
              <a:gd name="connsiteX8" fmla="*/ 1731342 w 8615481"/>
              <a:gd name="connsiteY8" fmla="*/ 0 h 1237299"/>
              <a:gd name="connsiteX0" fmla="*/ 1731342 w 8615481"/>
              <a:gd name="connsiteY0" fmla="*/ 0 h 1237299"/>
              <a:gd name="connsiteX1" fmla="*/ 8612378 w 8615481"/>
              <a:gd name="connsiteY1" fmla="*/ 12373 h 1237299"/>
              <a:gd name="connsiteX2" fmla="*/ 8608888 w 8615481"/>
              <a:gd name="connsiteY2" fmla="*/ 776598 h 1237299"/>
              <a:gd name="connsiteX3" fmla="*/ 8608888 w 8615481"/>
              <a:gd name="connsiteY3" fmla="*/ 1237299 h 1237299"/>
              <a:gd name="connsiteX4" fmla="*/ 8608888 w 8615481"/>
              <a:gd name="connsiteY4" fmla="*/ 1237299 h 1237299"/>
              <a:gd name="connsiteX5" fmla="*/ 8523 w 8615481"/>
              <a:gd name="connsiteY5" fmla="*/ 1237299 h 1237299"/>
              <a:gd name="connsiteX6" fmla="*/ 112335 w 8615481"/>
              <a:gd name="connsiteY6" fmla="*/ 810431 h 1237299"/>
              <a:gd name="connsiteX7" fmla="*/ 782395 w 8615481"/>
              <a:gd name="connsiteY7" fmla="*/ 251837 h 1237299"/>
              <a:gd name="connsiteX8" fmla="*/ 1731342 w 8615481"/>
              <a:gd name="connsiteY8" fmla="*/ 0 h 1237299"/>
              <a:gd name="connsiteX0" fmla="*/ 1731342 w 8615481"/>
              <a:gd name="connsiteY0" fmla="*/ 0 h 1237299"/>
              <a:gd name="connsiteX1" fmla="*/ 8612378 w 8615481"/>
              <a:gd name="connsiteY1" fmla="*/ 12373 h 1237299"/>
              <a:gd name="connsiteX2" fmla="*/ 8608888 w 8615481"/>
              <a:gd name="connsiteY2" fmla="*/ 776598 h 1237299"/>
              <a:gd name="connsiteX3" fmla="*/ 8608888 w 8615481"/>
              <a:gd name="connsiteY3" fmla="*/ 1237299 h 1237299"/>
              <a:gd name="connsiteX4" fmla="*/ 8608888 w 8615481"/>
              <a:gd name="connsiteY4" fmla="*/ 1237299 h 1237299"/>
              <a:gd name="connsiteX5" fmla="*/ 8523 w 8615481"/>
              <a:gd name="connsiteY5" fmla="*/ 1237299 h 1237299"/>
              <a:gd name="connsiteX6" fmla="*/ 112335 w 8615481"/>
              <a:gd name="connsiteY6" fmla="*/ 810431 h 1237299"/>
              <a:gd name="connsiteX7" fmla="*/ 782395 w 8615481"/>
              <a:gd name="connsiteY7" fmla="*/ 251837 h 1237299"/>
              <a:gd name="connsiteX8" fmla="*/ 1731342 w 8615481"/>
              <a:gd name="connsiteY8" fmla="*/ 0 h 1237299"/>
              <a:gd name="connsiteX0" fmla="*/ 1731342 w 8615481"/>
              <a:gd name="connsiteY0" fmla="*/ 0 h 1237299"/>
              <a:gd name="connsiteX1" fmla="*/ 8612378 w 8615481"/>
              <a:gd name="connsiteY1" fmla="*/ 12373 h 1237299"/>
              <a:gd name="connsiteX2" fmla="*/ 8608888 w 8615481"/>
              <a:gd name="connsiteY2" fmla="*/ 776598 h 1237299"/>
              <a:gd name="connsiteX3" fmla="*/ 8608888 w 8615481"/>
              <a:gd name="connsiteY3" fmla="*/ 1237299 h 1237299"/>
              <a:gd name="connsiteX4" fmla="*/ 8608888 w 8615481"/>
              <a:gd name="connsiteY4" fmla="*/ 1237299 h 1237299"/>
              <a:gd name="connsiteX5" fmla="*/ 8523 w 8615481"/>
              <a:gd name="connsiteY5" fmla="*/ 1237299 h 1237299"/>
              <a:gd name="connsiteX6" fmla="*/ 112335 w 8615481"/>
              <a:gd name="connsiteY6" fmla="*/ 810431 h 1237299"/>
              <a:gd name="connsiteX7" fmla="*/ 782395 w 8615481"/>
              <a:gd name="connsiteY7" fmla="*/ 251837 h 1237299"/>
              <a:gd name="connsiteX8" fmla="*/ 1731342 w 8615481"/>
              <a:gd name="connsiteY8" fmla="*/ 0 h 1237299"/>
              <a:gd name="connsiteX0" fmla="*/ 1727632 w 8611771"/>
              <a:gd name="connsiteY0" fmla="*/ 0 h 1237299"/>
              <a:gd name="connsiteX1" fmla="*/ 8608668 w 8611771"/>
              <a:gd name="connsiteY1" fmla="*/ 12373 h 1237299"/>
              <a:gd name="connsiteX2" fmla="*/ 8605178 w 8611771"/>
              <a:gd name="connsiteY2" fmla="*/ 776598 h 1237299"/>
              <a:gd name="connsiteX3" fmla="*/ 8605178 w 8611771"/>
              <a:gd name="connsiteY3" fmla="*/ 1237299 h 1237299"/>
              <a:gd name="connsiteX4" fmla="*/ 8605178 w 8611771"/>
              <a:gd name="connsiteY4" fmla="*/ 1237299 h 1237299"/>
              <a:gd name="connsiteX5" fmla="*/ 4813 w 8611771"/>
              <a:gd name="connsiteY5" fmla="*/ 1237299 h 1237299"/>
              <a:gd name="connsiteX6" fmla="*/ 108625 w 8611771"/>
              <a:gd name="connsiteY6" fmla="*/ 810431 h 1237299"/>
              <a:gd name="connsiteX7" fmla="*/ 778685 w 8611771"/>
              <a:gd name="connsiteY7" fmla="*/ 251837 h 1237299"/>
              <a:gd name="connsiteX8" fmla="*/ 1727632 w 8611771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103812 w 8606958"/>
              <a:gd name="connsiteY6" fmla="*/ 810431 h 1237299"/>
              <a:gd name="connsiteX7" fmla="*/ 773872 w 8606958"/>
              <a:gd name="connsiteY7" fmla="*/ 251837 h 1237299"/>
              <a:gd name="connsiteX8" fmla="*/ 1722819 w 8606958"/>
              <a:gd name="connsiteY8" fmla="*/ 0 h 1237299"/>
              <a:gd name="connsiteX0" fmla="*/ 1726697 w 8610836"/>
              <a:gd name="connsiteY0" fmla="*/ 0 h 1237299"/>
              <a:gd name="connsiteX1" fmla="*/ 8607733 w 8610836"/>
              <a:gd name="connsiteY1" fmla="*/ 12373 h 1237299"/>
              <a:gd name="connsiteX2" fmla="*/ 8604243 w 8610836"/>
              <a:gd name="connsiteY2" fmla="*/ 776598 h 1237299"/>
              <a:gd name="connsiteX3" fmla="*/ 8604243 w 8610836"/>
              <a:gd name="connsiteY3" fmla="*/ 1237299 h 1237299"/>
              <a:gd name="connsiteX4" fmla="*/ 8604243 w 8610836"/>
              <a:gd name="connsiteY4" fmla="*/ 1237299 h 1237299"/>
              <a:gd name="connsiteX5" fmla="*/ 3878 w 8610836"/>
              <a:gd name="connsiteY5" fmla="*/ 1237299 h 1237299"/>
              <a:gd name="connsiteX6" fmla="*/ 88815 w 8610836"/>
              <a:gd name="connsiteY6" fmla="*/ 810431 h 1237299"/>
              <a:gd name="connsiteX7" fmla="*/ 777750 w 8610836"/>
              <a:gd name="connsiteY7" fmla="*/ 251837 h 1237299"/>
              <a:gd name="connsiteX8" fmla="*/ 1726697 w 8610836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84937 w 8606958"/>
              <a:gd name="connsiteY6" fmla="*/ 810431 h 1237299"/>
              <a:gd name="connsiteX7" fmla="*/ 773872 w 8606958"/>
              <a:gd name="connsiteY7" fmla="*/ 251837 h 1237299"/>
              <a:gd name="connsiteX8" fmla="*/ 1722819 w 8606958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84937 w 8606958"/>
              <a:gd name="connsiteY6" fmla="*/ 810431 h 1237299"/>
              <a:gd name="connsiteX7" fmla="*/ 773872 w 8606958"/>
              <a:gd name="connsiteY7" fmla="*/ 251837 h 1237299"/>
              <a:gd name="connsiteX8" fmla="*/ 1722819 w 8606958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84937 w 8606958"/>
              <a:gd name="connsiteY6" fmla="*/ 810431 h 1237299"/>
              <a:gd name="connsiteX7" fmla="*/ 773872 w 8606958"/>
              <a:gd name="connsiteY7" fmla="*/ 251837 h 1237299"/>
              <a:gd name="connsiteX8" fmla="*/ 1722819 w 8606958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84937 w 8606958"/>
              <a:gd name="connsiteY6" fmla="*/ 810431 h 1237299"/>
              <a:gd name="connsiteX7" fmla="*/ 773872 w 8606958"/>
              <a:gd name="connsiteY7" fmla="*/ 251837 h 1237299"/>
              <a:gd name="connsiteX8" fmla="*/ 1722819 w 8606958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84937 w 8606958"/>
              <a:gd name="connsiteY6" fmla="*/ 810431 h 1237299"/>
              <a:gd name="connsiteX7" fmla="*/ 745560 w 8606958"/>
              <a:gd name="connsiteY7" fmla="*/ 239464 h 1237299"/>
              <a:gd name="connsiteX8" fmla="*/ 1722819 w 8606958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84937 w 8606958"/>
              <a:gd name="connsiteY6" fmla="*/ 810431 h 1237299"/>
              <a:gd name="connsiteX7" fmla="*/ 745560 w 8606958"/>
              <a:gd name="connsiteY7" fmla="*/ 239464 h 1237299"/>
              <a:gd name="connsiteX8" fmla="*/ 1722819 w 8606958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84937 w 8606958"/>
              <a:gd name="connsiteY6" fmla="*/ 810431 h 1237299"/>
              <a:gd name="connsiteX7" fmla="*/ 745560 w 8606958"/>
              <a:gd name="connsiteY7" fmla="*/ 239464 h 1237299"/>
              <a:gd name="connsiteX8" fmla="*/ 1722819 w 8606958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84937 w 8606958"/>
              <a:gd name="connsiteY6" fmla="*/ 810431 h 1237299"/>
              <a:gd name="connsiteX7" fmla="*/ 745560 w 8606958"/>
              <a:gd name="connsiteY7" fmla="*/ 239464 h 1237299"/>
              <a:gd name="connsiteX8" fmla="*/ 1722819 w 8606958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84937 w 8606958"/>
              <a:gd name="connsiteY6" fmla="*/ 810431 h 1237299"/>
              <a:gd name="connsiteX7" fmla="*/ 745560 w 8606958"/>
              <a:gd name="connsiteY7" fmla="*/ 239464 h 1237299"/>
              <a:gd name="connsiteX8" fmla="*/ 1722819 w 8606958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84937 w 8606958"/>
              <a:gd name="connsiteY6" fmla="*/ 810431 h 1237299"/>
              <a:gd name="connsiteX7" fmla="*/ 745560 w 8606958"/>
              <a:gd name="connsiteY7" fmla="*/ 239464 h 1237299"/>
              <a:gd name="connsiteX8" fmla="*/ 1722819 w 8606958"/>
              <a:gd name="connsiteY8" fmla="*/ 0 h 1237299"/>
              <a:gd name="connsiteX0" fmla="*/ 1722819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84937 w 8606958"/>
              <a:gd name="connsiteY6" fmla="*/ 810431 h 1237299"/>
              <a:gd name="connsiteX7" fmla="*/ 745560 w 8606958"/>
              <a:gd name="connsiteY7" fmla="*/ 239464 h 1237299"/>
              <a:gd name="connsiteX8" fmla="*/ 1722819 w 8606958"/>
              <a:gd name="connsiteY8" fmla="*/ 0 h 1237299"/>
              <a:gd name="connsiteX0" fmla="*/ 1637882 w 8606958"/>
              <a:gd name="connsiteY0" fmla="*/ 0 h 1237299"/>
              <a:gd name="connsiteX1" fmla="*/ 8603855 w 8606958"/>
              <a:gd name="connsiteY1" fmla="*/ 12373 h 1237299"/>
              <a:gd name="connsiteX2" fmla="*/ 8600365 w 8606958"/>
              <a:gd name="connsiteY2" fmla="*/ 776598 h 1237299"/>
              <a:gd name="connsiteX3" fmla="*/ 8600365 w 8606958"/>
              <a:gd name="connsiteY3" fmla="*/ 1237299 h 1237299"/>
              <a:gd name="connsiteX4" fmla="*/ 8600365 w 8606958"/>
              <a:gd name="connsiteY4" fmla="*/ 1237299 h 1237299"/>
              <a:gd name="connsiteX5" fmla="*/ 0 w 8606958"/>
              <a:gd name="connsiteY5" fmla="*/ 1237299 h 1237299"/>
              <a:gd name="connsiteX6" fmla="*/ 84937 w 8606958"/>
              <a:gd name="connsiteY6" fmla="*/ 810431 h 1237299"/>
              <a:gd name="connsiteX7" fmla="*/ 745560 w 8606958"/>
              <a:gd name="connsiteY7" fmla="*/ 239464 h 1237299"/>
              <a:gd name="connsiteX8" fmla="*/ 1637882 w 8606958"/>
              <a:gd name="connsiteY8" fmla="*/ 0 h 1237299"/>
              <a:gd name="connsiteX0" fmla="*/ 2298504 w 8606958"/>
              <a:gd name="connsiteY0" fmla="*/ 0 h 1249672"/>
              <a:gd name="connsiteX1" fmla="*/ 8603855 w 8606958"/>
              <a:gd name="connsiteY1" fmla="*/ 24746 h 1249672"/>
              <a:gd name="connsiteX2" fmla="*/ 8600365 w 8606958"/>
              <a:gd name="connsiteY2" fmla="*/ 788971 h 1249672"/>
              <a:gd name="connsiteX3" fmla="*/ 8600365 w 8606958"/>
              <a:gd name="connsiteY3" fmla="*/ 1249672 h 1249672"/>
              <a:gd name="connsiteX4" fmla="*/ 8600365 w 8606958"/>
              <a:gd name="connsiteY4" fmla="*/ 1249672 h 1249672"/>
              <a:gd name="connsiteX5" fmla="*/ 0 w 8606958"/>
              <a:gd name="connsiteY5" fmla="*/ 1249672 h 1249672"/>
              <a:gd name="connsiteX6" fmla="*/ 84937 w 8606958"/>
              <a:gd name="connsiteY6" fmla="*/ 822804 h 1249672"/>
              <a:gd name="connsiteX7" fmla="*/ 745560 w 8606958"/>
              <a:gd name="connsiteY7" fmla="*/ 251837 h 1249672"/>
              <a:gd name="connsiteX8" fmla="*/ 2298504 w 8606958"/>
              <a:gd name="connsiteY8" fmla="*/ 0 h 1249672"/>
              <a:gd name="connsiteX0" fmla="*/ 2298504 w 8606958"/>
              <a:gd name="connsiteY0" fmla="*/ 0 h 1249672"/>
              <a:gd name="connsiteX1" fmla="*/ 8603855 w 8606958"/>
              <a:gd name="connsiteY1" fmla="*/ 24746 h 1249672"/>
              <a:gd name="connsiteX2" fmla="*/ 8600365 w 8606958"/>
              <a:gd name="connsiteY2" fmla="*/ 788971 h 1249672"/>
              <a:gd name="connsiteX3" fmla="*/ 8600365 w 8606958"/>
              <a:gd name="connsiteY3" fmla="*/ 1249672 h 1249672"/>
              <a:gd name="connsiteX4" fmla="*/ 8600365 w 8606958"/>
              <a:gd name="connsiteY4" fmla="*/ 1249672 h 1249672"/>
              <a:gd name="connsiteX5" fmla="*/ 0 w 8606958"/>
              <a:gd name="connsiteY5" fmla="*/ 1249672 h 1249672"/>
              <a:gd name="connsiteX6" fmla="*/ 84937 w 8606958"/>
              <a:gd name="connsiteY6" fmla="*/ 822804 h 1249672"/>
              <a:gd name="connsiteX7" fmla="*/ 745560 w 8606958"/>
              <a:gd name="connsiteY7" fmla="*/ 251837 h 1249672"/>
              <a:gd name="connsiteX8" fmla="*/ 2298504 w 8606958"/>
              <a:gd name="connsiteY8" fmla="*/ 0 h 1249672"/>
              <a:gd name="connsiteX0" fmla="*/ 2298504 w 8606958"/>
              <a:gd name="connsiteY0" fmla="*/ 0 h 1249672"/>
              <a:gd name="connsiteX1" fmla="*/ 8603855 w 8606958"/>
              <a:gd name="connsiteY1" fmla="*/ 24746 h 1249672"/>
              <a:gd name="connsiteX2" fmla="*/ 8600365 w 8606958"/>
              <a:gd name="connsiteY2" fmla="*/ 788971 h 1249672"/>
              <a:gd name="connsiteX3" fmla="*/ 8600365 w 8606958"/>
              <a:gd name="connsiteY3" fmla="*/ 1249672 h 1249672"/>
              <a:gd name="connsiteX4" fmla="*/ 8600365 w 8606958"/>
              <a:gd name="connsiteY4" fmla="*/ 1249672 h 1249672"/>
              <a:gd name="connsiteX5" fmla="*/ 0 w 8606958"/>
              <a:gd name="connsiteY5" fmla="*/ 1249672 h 1249672"/>
              <a:gd name="connsiteX6" fmla="*/ 84937 w 8606958"/>
              <a:gd name="connsiteY6" fmla="*/ 822804 h 1249672"/>
              <a:gd name="connsiteX7" fmla="*/ 2298504 w 8606958"/>
              <a:gd name="connsiteY7" fmla="*/ 0 h 1249672"/>
              <a:gd name="connsiteX0" fmla="*/ 2600441 w 8908895"/>
              <a:gd name="connsiteY0" fmla="*/ 0 h 1249672"/>
              <a:gd name="connsiteX1" fmla="*/ 8905792 w 8908895"/>
              <a:gd name="connsiteY1" fmla="*/ 24746 h 1249672"/>
              <a:gd name="connsiteX2" fmla="*/ 8902302 w 8908895"/>
              <a:gd name="connsiteY2" fmla="*/ 788971 h 1249672"/>
              <a:gd name="connsiteX3" fmla="*/ 8902302 w 8908895"/>
              <a:gd name="connsiteY3" fmla="*/ 1249672 h 1249672"/>
              <a:gd name="connsiteX4" fmla="*/ 8902302 w 8908895"/>
              <a:gd name="connsiteY4" fmla="*/ 1249672 h 1249672"/>
              <a:gd name="connsiteX5" fmla="*/ 301937 w 8908895"/>
              <a:gd name="connsiteY5" fmla="*/ 1249672 h 1249672"/>
              <a:gd name="connsiteX6" fmla="*/ 2600441 w 8908895"/>
              <a:gd name="connsiteY6" fmla="*/ 0 h 1249672"/>
              <a:gd name="connsiteX0" fmla="*/ 2600441 w 8908895"/>
              <a:gd name="connsiteY0" fmla="*/ 0 h 1231113"/>
              <a:gd name="connsiteX1" fmla="*/ 8905792 w 8908895"/>
              <a:gd name="connsiteY1" fmla="*/ 6187 h 1231113"/>
              <a:gd name="connsiteX2" fmla="*/ 8902302 w 8908895"/>
              <a:gd name="connsiteY2" fmla="*/ 770412 h 1231113"/>
              <a:gd name="connsiteX3" fmla="*/ 8902302 w 8908895"/>
              <a:gd name="connsiteY3" fmla="*/ 1231113 h 1231113"/>
              <a:gd name="connsiteX4" fmla="*/ 8902302 w 8908895"/>
              <a:gd name="connsiteY4" fmla="*/ 1231113 h 1231113"/>
              <a:gd name="connsiteX5" fmla="*/ 301937 w 8908895"/>
              <a:gd name="connsiteY5" fmla="*/ 1231113 h 1231113"/>
              <a:gd name="connsiteX6" fmla="*/ 2600441 w 8908895"/>
              <a:gd name="connsiteY6" fmla="*/ 0 h 1231113"/>
              <a:gd name="connsiteX0" fmla="*/ 2716264 w 9024718"/>
              <a:gd name="connsiteY0" fmla="*/ 0 h 1231113"/>
              <a:gd name="connsiteX1" fmla="*/ 9021615 w 9024718"/>
              <a:gd name="connsiteY1" fmla="*/ 6187 h 1231113"/>
              <a:gd name="connsiteX2" fmla="*/ 9018125 w 9024718"/>
              <a:gd name="connsiteY2" fmla="*/ 770412 h 1231113"/>
              <a:gd name="connsiteX3" fmla="*/ 9018125 w 9024718"/>
              <a:gd name="connsiteY3" fmla="*/ 1231113 h 1231113"/>
              <a:gd name="connsiteX4" fmla="*/ 9018125 w 9024718"/>
              <a:gd name="connsiteY4" fmla="*/ 1231113 h 1231113"/>
              <a:gd name="connsiteX5" fmla="*/ 417760 w 9024718"/>
              <a:gd name="connsiteY5" fmla="*/ 1231113 h 1231113"/>
              <a:gd name="connsiteX6" fmla="*/ 2716264 w 9024718"/>
              <a:gd name="connsiteY6" fmla="*/ 0 h 1231113"/>
              <a:gd name="connsiteX0" fmla="*/ 2300894 w 8609348"/>
              <a:gd name="connsiteY0" fmla="*/ 0 h 1231113"/>
              <a:gd name="connsiteX1" fmla="*/ 8606245 w 8609348"/>
              <a:gd name="connsiteY1" fmla="*/ 6187 h 1231113"/>
              <a:gd name="connsiteX2" fmla="*/ 8602755 w 8609348"/>
              <a:gd name="connsiteY2" fmla="*/ 770412 h 1231113"/>
              <a:gd name="connsiteX3" fmla="*/ 8602755 w 8609348"/>
              <a:gd name="connsiteY3" fmla="*/ 1231113 h 1231113"/>
              <a:gd name="connsiteX4" fmla="*/ 8602755 w 8609348"/>
              <a:gd name="connsiteY4" fmla="*/ 1231113 h 1231113"/>
              <a:gd name="connsiteX5" fmla="*/ 2390 w 8609348"/>
              <a:gd name="connsiteY5" fmla="*/ 1231113 h 1231113"/>
              <a:gd name="connsiteX6" fmla="*/ 2300894 w 8609348"/>
              <a:gd name="connsiteY6" fmla="*/ 0 h 1231113"/>
              <a:gd name="connsiteX0" fmla="*/ 2299332 w 8607786"/>
              <a:gd name="connsiteY0" fmla="*/ 0 h 1231113"/>
              <a:gd name="connsiteX1" fmla="*/ 8604683 w 8607786"/>
              <a:gd name="connsiteY1" fmla="*/ 6187 h 1231113"/>
              <a:gd name="connsiteX2" fmla="*/ 8601193 w 8607786"/>
              <a:gd name="connsiteY2" fmla="*/ 770412 h 1231113"/>
              <a:gd name="connsiteX3" fmla="*/ 8601193 w 8607786"/>
              <a:gd name="connsiteY3" fmla="*/ 1231113 h 1231113"/>
              <a:gd name="connsiteX4" fmla="*/ 8601193 w 8607786"/>
              <a:gd name="connsiteY4" fmla="*/ 1231113 h 1231113"/>
              <a:gd name="connsiteX5" fmla="*/ 828 w 8607786"/>
              <a:gd name="connsiteY5" fmla="*/ 1231113 h 1231113"/>
              <a:gd name="connsiteX6" fmla="*/ 2299332 w 8607786"/>
              <a:gd name="connsiteY6" fmla="*/ 0 h 1231113"/>
              <a:gd name="connsiteX0" fmla="*/ 2298564 w 8607018"/>
              <a:gd name="connsiteY0" fmla="*/ 0 h 1231113"/>
              <a:gd name="connsiteX1" fmla="*/ 8603915 w 8607018"/>
              <a:gd name="connsiteY1" fmla="*/ 6187 h 1231113"/>
              <a:gd name="connsiteX2" fmla="*/ 8600425 w 8607018"/>
              <a:gd name="connsiteY2" fmla="*/ 770412 h 1231113"/>
              <a:gd name="connsiteX3" fmla="*/ 8600425 w 8607018"/>
              <a:gd name="connsiteY3" fmla="*/ 1231113 h 1231113"/>
              <a:gd name="connsiteX4" fmla="*/ 8600425 w 8607018"/>
              <a:gd name="connsiteY4" fmla="*/ 1231113 h 1231113"/>
              <a:gd name="connsiteX5" fmla="*/ 60 w 8607018"/>
              <a:gd name="connsiteY5" fmla="*/ 1231113 h 1231113"/>
              <a:gd name="connsiteX6" fmla="*/ 2298564 w 8607018"/>
              <a:gd name="connsiteY6" fmla="*/ 0 h 1231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7018" h="1231113">
                <a:moveTo>
                  <a:pt x="2298564" y="0"/>
                </a:moveTo>
                <a:lnTo>
                  <a:pt x="8603915" y="6187"/>
                </a:lnTo>
                <a:cubicBezTo>
                  <a:pt x="8612551" y="339562"/>
                  <a:pt x="8600425" y="590326"/>
                  <a:pt x="8600425" y="770412"/>
                </a:cubicBezTo>
                <a:lnTo>
                  <a:pt x="8600425" y="1231113"/>
                </a:lnTo>
                <a:lnTo>
                  <a:pt x="8600425" y="1231113"/>
                </a:lnTo>
                <a:lnTo>
                  <a:pt x="60" y="1231113"/>
                </a:lnTo>
                <a:cubicBezTo>
                  <a:pt x="-2693" y="979529"/>
                  <a:pt x="81279" y="0"/>
                  <a:pt x="2298564" y="0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</p:spPr>
        <p:txBody>
          <a:bodyPr rtlCol="0" anchor="t">
            <a:noAutofit/>
          </a:bodyPr>
          <a:lstStyle>
            <a:lvl1pPr marL="1371600">
              <a:lnSpc>
                <a:spcPct val="280000"/>
              </a:lnSpc>
              <a:spcBef>
                <a:spcPts val="1800"/>
              </a:spcBef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-PL" sz="4400">
                <a:solidFill>
                  <a:srgbClr val="FFFFFF"/>
                </a:solidFill>
              </a:rPr>
              <a:t>Kliknij, aby edytować styl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6" name="Dowolny kształt: Kształt 35">
            <a:extLst>
              <a:ext uri="{FF2B5EF4-FFF2-40B4-BE49-F238E27FC236}">
                <a16:creationId xmlns:a16="http://schemas.microsoft.com/office/drawing/2014/main" id="{9A0315CC-EC7D-4E65-936E-03F3BE220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77125" y="0"/>
            <a:ext cx="4714875" cy="6858000"/>
          </a:xfrm>
          <a:custGeom>
            <a:avLst/>
            <a:gdLst>
              <a:gd name="connsiteX0" fmla="*/ 3611850 w 4528607"/>
              <a:gd name="connsiteY0" fmla="*/ 0 h 6858000"/>
              <a:gd name="connsiteX1" fmla="*/ 4528607 w 4528607"/>
              <a:gd name="connsiteY1" fmla="*/ 0 h 6858000"/>
              <a:gd name="connsiteX2" fmla="*/ 4528607 w 4528607"/>
              <a:gd name="connsiteY2" fmla="*/ 6858000 h 6858000"/>
              <a:gd name="connsiteX3" fmla="*/ 0 w 4528607"/>
              <a:gd name="connsiteY3" fmla="*/ 6858000 h 6858000"/>
              <a:gd name="connsiteX4" fmla="*/ 157749 w 4528607"/>
              <a:gd name="connsiteY4" fmla="*/ 6846005 h 6858000"/>
              <a:gd name="connsiteX5" fmla="*/ 3612770 w 4528607"/>
              <a:gd name="connsiteY5" fmla="*/ 3017366 h 6858000"/>
              <a:gd name="connsiteX6" fmla="*/ 3611350 w 4528607"/>
              <a:gd name="connsiteY6" fmla="*/ 2961216 h 6858000"/>
              <a:gd name="connsiteX7" fmla="*/ 3611850 w 4528607"/>
              <a:gd name="connsiteY7" fmla="*/ 2961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28607" h="6858000">
                <a:moveTo>
                  <a:pt x="3611850" y="0"/>
                </a:moveTo>
                <a:lnTo>
                  <a:pt x="4528607" y="0"/>
                </a:lnTo>
                <a:lnTo>
                  <a:pt x="4528607" y="6858000"/>
                </a:lnTo>
                <a:lnTo>
                  <a:pt x="0" y="6858000"/>
                </a:lnTo>
                <a:lnTo>
                  <a:pt x="157749" y="6846005"/>
                </a:lnTo>
                <a:cubicBezTo>
                  <a:pt x="2098384" y="6648923"/>
                  <a:pt x="3612770" y="5009996"/>
                  <a:pt x="3612770" y="3017366"/>
                </a:cubicBezTo>
                <a:lnTo>
                  <a:pt x="3611350" y="2961216"/>
                </a:lnTo>
                <a:lnTo>
                  <a:pt x="3611850" y="2961216"/>
                </a:lnTo>
                <a:close/>
              </a:path>
            </a:pathLst>
          </a:custGeom>
          <a:solidFill>
            <a:schemeClr val="accent2">
              <a:lumMod val="75000"/>
              <a:alpha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6" name="Tekst — symbol zastępczy 5">
            <a:extLst>
              <a:ext uri="{FF2B5EF4-FFF2-40B4-BE49-F238E27FC236}">
                <a16:creationId xmlns:a16="http://schemas.microsoft.com/office/drawing/2014/main" id="{1DAB5A3B-4D59-4E0D-9EA9-FAFC9BFBB5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00614" y="5920740"/>
            <a:ext cx="5476512" cy="723900"/>
          </a:xfrm>
        </p:spPr>
        <p:txBody>
          <a:bodyPr rtlCol="0">
            <a:noAutofit/>
          </a:bodyPr>
          <a:lstStyle>
            <a:lvl1pPr>
              <a:buNone/>
              <a:defRPr sz="2000">
                <a:solidFill>
                  <a:schemeClr val="bg2"/>
                </a:solidFill>
              </a:defRPr>
            </a:lvl1pPr>
            <a:lvl2pPr>
              <a:buNone/>
              <a:defRPr sz="2000">
                <a:solidFill>
                  <a:schemeClr val="bg2"/>
                </a:solidFill>
              </a:defRPr>
            </a:lvl2pPr>
            <a:lvl3pPr>
              <a:buNone/>
              <a:defRPr sz="2000">
                <a:solidFill>
                  <a:schemeClr val="bg2"/>
                </a:solidFill>
              </a:defRPr>
            </a:lvl3pPr>
            <a:lvl4pPr>
              <a:buNone/>
              <a:defRPr sz="2000">
                <a:solidFill>
                  <a:schemeClr val="bg2"/>
                </a:solidFill>
              </a:defRPr>
            </a:lvl4pPr>
            <a:lvl5pPr>
              <a:buNone/>
              <a:defRPr sz="2000">
                <a:solidFill>
                  <a:schemeClr val="bg2"/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7553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C51886-4F39-4E3E-948D-DBC73F267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056"/>
            <a:ext cx="10515600" cy="1325563"/>
          </a:xfrm>
        </p:spPr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4B2C7B2A-B6BE-46FD-9278-A5246BF7E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20040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BAE85295-E4B5-4D75-954F-B07A2F4CAB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5623"/>
            <a:ext cx="3200400" cy="3554039"/>
          </a:xfrm>
        </p:spPr>
        <p:txBody>
          <a:bodyPr rtlCol="0">
            <a:normAutofit/>
          </a:bodyPr>
          <a:lstStyle>
            <a:lvl1pPr marL="283464" indent="-283464">
              <a:defRPr sz="1400"/>
            </a:lvl1pPr>
            <a:lvl2pPr marL="283464" indent="-283464">
              <a:defRPr sz="1400"/>
            </a:lvl2pPr>
            <a:lvl3pPr marL="283464" indent="-283464">
              <a:defRPr sz="1400"/>
            </a:lvl3pPr>
            <a:lvl4pPr marL="283464" indent="-283464">
              <a:defRPr sz="1400"/>
            </a:lvl4pPr>
            <a:lvl5pPr marL="283464" indent="-283464">
              <a:defRPr sz="14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E687ABF0-C78D-4589-8FA5-0D6238B4B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6597" y="1679012"/>
            <a:ext cx="320040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EC6A4064-2E0A-4FC3-837B-14EC0EF3A6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6597" y="2633472"/>
            <a:ext cx="3200400" cy="3554040"/>
          </a:xfrm>
        </p:spPr>
        <p:txBody>
          <a:bodyPr rtlCol="0">
            <a:normAutofit/>
          </a:bodyPr>
          <a:lstStyle>
            <a:lvl1pPr marL="283464" indent="-283464">
              <a:defRPr sz="1400"/>
            </a:lvl1pPr>
            <a:lvl2pPr marL="283464" indent="-283464">
              <a:defRPr sz="1400"/>
            </a:lvl2pPr>
            <a:lvl3pPr marL="283464" indent="-283464">
              <a:defRPr sz="1400"/>
            </a:lvl3pPr>
            <a:lvl4pPr marL="283464" indent="-283464">
              <a:defRPr sz="1400"/>
            </a:lvl4pPr>
            <a:lvl5pPr marL="283464" indent="-283464">
              <a:defRPr sz="14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10" name="Tekst — symbol zastępczy 4">
            <a:extLst>
              <a:ext uri="{FF2B5EF4-FFF2-40B4-BE49-F238E27FC236}">
                <a16:creationId xmlns:a16="http://schemas.microsoft.com/office/drawing/2014/main" id="{255FA165-37DF-4E15-9395-3DD34C0F1C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3406" y="1682496"/>
            <a:ext cx="320040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11" name="Zawartość — symbol zastępczy 5">
            <a:extLst>
              <a:ext uri="{FF2B5EF4-FFF2-40B4-BE49-F238E27FC236}">
                <a16:creationId xmlns:a16="http://schemas.microsoft.com/office/drawing/2014/main" id="{CAFAE5B4-E9C2-4CEE-AE3C-EAD0E422778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53406" y="2633472"/>
            <a:ext cx="3200400" cy="3554040"/>
          </a:xfrm>
        </p:spPr>
        <p:txBody>
          <a:bodyPr rtlCol="0">
            <a:normAutofit/>
          </a:bodyPr>
          <a:lstStyle>
            <a:lvl1pPr marL="283464" indent="-283464">
              <a:defRPr sz="1400"/>
            </a:lvl1pPr>
            <a:lvl2pPr marL="283464" indent="-283464">
              <a:defRPr sz="1400"/>
            </a:lvl2pPr>
            <a:lvl3pPr marL="283464" indent="-283464">
              <a:defRPr sz="1400"/>
            </a:lvl3pPr>
            <a:lvl4pPr marL="283464" indent="-283464">
              <a:defRPr sz="1400"/>
            </a:lvl4pPr>
            <a:lvl5pPr marL="283464" indent="-283464">
              <a:defRPr sz="14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F14EC709-AAD9-475C-AC6A-943A8E87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38E3C169-8D29-4CC4-9581-748178F3C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020C0E3E-587D-46EB-AAF5-011C137B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797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odsum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Prostokąt 6">
            <a:extLst>
              <a:ext uri="{FF2B5EF4-FFF2-40B4-BE49-F238E27FC236}">
                <a16:creationId xmlns:a16="http://schemas.microsoft.com/office/drawing/2014/main" id="{6004EF54-C6D4-4C47-9462-80F2D376F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8F77B68-7FA5-4C67-BB5E-544A66A74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21289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0459E3D4-4913-4324-9732-B962CCA5D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443553"/>
            <a:ext cx="9914859" cy="1325880"/>
          </a:xfrm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-PL">
                <a:solidFill>
                  <a:srgbClr val="FFFFFF"/>
                </a:solidFill>
              </a:rPr>
              <a:t>Kliknij, aby edytować styl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Zawartość — symbol zastępczy 9">
            <a:extLst>
              <a:ext uri="{FF2B5EF4-FFF2-40B4-BE49-F238E27FC236}">
                <a16:creationId xmlns:a16="http://schemas.microsoft.com/office/drawing/2014/main" id="{FE71C6AE-BA35-4C02-9C7B-2A2D9775D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709080"/>
            <a:ext cx="5868537" cy="3467881"/>
          </a:xfrm>
        </p:spPr>
        <p:txBody>
          <a:bodyPr rtlCol="0"/>
          <a:lstStyle>
            <a:lvl1pPr marL="0" indent="0">
              <a:buNone/>
              <a:defRPr baseline="0"/>
            </a:lvl1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17" name="Dowolny kształt: Kształt 16">
            <a:extLst>
              <a:ext uri="{FF2B5EF4-FFF2-40B4-BE49-F238E27FC236}">
                <a16:creationId xmlns:a16="http://schemas.microsoft.com/office/drawing/2014/main" id="{2F8E2564-CCE3-4E5F-BA7A-BE1CD195C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844850" y="1"/>
            <a:ext cx="2347151" cy="4454343"/>
          </a:xfrm>
          <a:custGeom>
            <a:avLst/>
            <a:gdLst>
              <a:gd name="connsiteX0" fmla="*/ 2329738 w 2347151"/>
              <a:gd name="connsiteY0" fmla="*/ 0 h 4454343"/>
              <a:gd name="connsiteX1" fmla="*/ 2347151 w 2347151"/>
              <a:gd name="connsiteY1" fmla="*/ 0 h 4454343"/>
              <a:gd name="connsiteX2" fmla="*/ 2347151 w 2347151"/>
              <a:gd name="connsiteY2" fmla="*/ 4454343 h 4454343"/>
              <a:gd name="connsiteX3" fmla="*/ 2340504 w 2347151"/>
              <a:gd name="connsiteY3" fmla="*/ 4322705 h 4454343"/>
              <a:gd name="connsiteX4" fmla="*/ 134816 w 2347151"/>
              <a:gd name="connsiteY4" fmla="*/ 2130974 h 4454343"/>
              <a:gd name="connsiteX5" fmla="*/ 0 w 2347151"/>
              <a:gd name="connsiteY5" fmla="*/ 2124591 h 4454343"/>
              <a:gd name="connsiteX6" fmla="*/ 134816 w 2347151"/>
              <a:gd name="connsiteY6" fmla="*/ 2118208 h 4454343"/>
              <a:gd name="connsiteX7" fmla="*/ 2309087 w 2347151"/>
              <a:gd name="connsiteY7" fmla="*/ 141037 h 4454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7151" h="4454343">
                <a:moveTo>
                  <a:pt x="2329738" y="0"/>
                </a:moveTo>
                <a:lnTo>
                  <a:pt x="2347151" y="0"/>
                </a:lnTo>
                <a:lnTo>
                  <a:pt x="2347151" y="4454343"/>
                </a:lnTo>
                <a:lnTo>
                  <a:pt x="2340504" y="4322705"/>
                </a:lnTo>
                <a:cubicBezTo>
                  <a:pt x="2222700" y="3162715"/>
                  <a:pt x="1296917" y="2241584"/>
                  <a:pt x="134816" y="2130974"/>
                </a:cubicBezTo>
                <a:lnTo>
                  <a:pt x="0" y="2124591"/>
                </a:lnTo>
                <a:lnTo>
                  <a:pt x="134816" y="2118208"/>
                </a:lnTo>
                <a:cubicBezTo>
                  <a:pt x="1224286" y="2014511"/>
                  <a:pt x="2106054" y="1198443"/>
                  <a:pt x="2309087" y="141037"/>
                </a:cubicBez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  <p:sp>
        <p:nvSpPr>
          <p:cNvPr id="24" name="Obraz — symbol zastępczy 23">
            <a:extLst>
              <a:ext uri="{FF2B5EF4-FFF2-40B4-BE49-F238E27FC236}">
                <a16:creationId xmlns:a16="http://schemas.microsoft.com/office/drawing/2014/main" id="{70E4796D-B53A-4567-BE9E-482FEC3EDB2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26184" y="2126134"/>
            <a:ext cx="2434622" cy="2503056"/>
          </a:xfrm>
          <a:custGeom>
            <a:avLst/>
            <a:gdLst>
              <a:gd name="connsiteX0" fmla="*/ 0 w 2434622"/>
              <a:gd name="connsiteY0" fmla="*/ 0 h 2381427"/>
              <a:gd name="connsiteX1" fmla="*/ 2434622 w 2434622"/>
              <a:gd name="connsiteY1" fmla="*/ 0 h 2381427"/>
              <a:gd name="connsiteX2" fmla="*/ 2434622 w 2434622"/>
              <a:gd name="connsiteY2" fmla="*/ 2381427 h 2381427"/>
              <a:gd name="connsiteX3" fmla="*/ 0 w 2434622"/>
              <a:gd name="connsiteY3" fmla="*/ 2381427 h 2381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4622" h="2381427">
                <a:moveTo>
                  <a:pt x="0" y="0"/>
                </a:moveTo>
                <a:lnTo>
                  <a:pt x="2434622" y="0"/>
                </a:lnTo>
                <a:lnTo>
                  <a:pt x="2434622" y="2381427"/>
                </a:lnTo>
                <a:lnTo>
                  <a:pt x="0" y="2381427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rtlCol="0">
            <a:noAutofit/>
          </a:bodyPr>
          <a:lstStyle/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0" name="Obraz — symbol zastępczy 29">
            <a:extLst>
              <a:ext uri="{FF2B5EF4-FFF2-40B4-BE49-F238E27FC236}">
                <a16:creationId xmlns:a16="http://schemas.microsoft.com/office/drawing/2014/main" id="{1FD357AB-C536-40A5-BB4E-AD59A1D930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759092" y="2118839"/>
            <a:ext cx="2427169" cy="2498880"/>
          </a:xfrm>
          <a:custGeom>
            <a:avLst/>
            <a:gdLst>
              <a:gd name="connsiteX0" fmla="*/ 0 w 2425326"/>
              <a:gd name="connsiteY0" fmla="*/ 0 h 2381426"/>
              <a:gd name="connsiteX1" fmla="*/ 254330 w 2425326"/>
              <a:gd name="connsiteY1" fmla="*/ 0 h 2381426"/>
              <a:gd name="connsiteX2" fmla="*/ 433844 w 2425326"/>
              <a:gd name="connsiteY2" fmla="*/ 25132 h 2381426"/>
              <a:gd name="connsiteX3" fmla="*/ 2424547 w 2425326"/>
              <a:gd name="connsiteY3" fmla="*/ 2186765 h 2381426"/>
              <a:gd name="connsiteX4" fmla="*/ 2425326 w 2425326"/>
              <a:gd name="connsiteY4" fmla="*/ 2202193 h 2381426"/>
              <a:gd name="connsiteX5" fmla="*/ 2425326 w 2425326"/>
              <a:gd name="connsiteY5" fmla="*/ 2381426 h 2381426"/>
              <a:gd name="connsiteX6" fmla="*/ 0 w 2425326"/>
              <a:gd name="connsiteY6" fmla="*/ 2381426 h 2381426"/>
              <a:gd name="connsiteX0" fmla="*/ 0 w 2701627"/>
              <a:gd name="connsiteY0" fmla="*/ 0 h 2419519"/>
              <a:gd name="connsiteX1" fmla="*/ 254330 w 2701627"/>
              <a:gd name="connsiteY1" fmla="*/ 0 h 2419519"/>
              <a:gd name="connsiteX2" fmla="*/ 433844 w 2701627"/>
              <a:gd name="connsiteY2" fmla="*/ 25132 h 2419519"/>
              <a:gd name="connsiteX3" fmla="*/ 2424547 w 2701627"/>
              <a:gd name="connsiteY3" fmla="*/ 2186765 h 2419519"/>
              <a:gd name="connsiteX4" fmla="*/ 2425326 w 2701627"/>
              <a:gd name="connsiteY4" fmla="*/ 2381426 h 2419519"/>
              <a:gd name="connsiteX5" fmla="*/ 0 w 2701627"/>
              <a:gd name="connsiteY5" fmla="*/ 2381426 h 2419519"/>
              <a:gd name="connsiteX6" fmla="*/ 0 w 2701627"/>
              <a:gd name="connsiteY6" fmla="*/ 0 h 2419519"/>
              <a:gd name="connsiteX0" fmla="*/ 0 w 2427563"/>
              <a:gd name="connsiteY0" fmla="*/ 0 h 2381426"/>
              <a:gd name="connsiteX1" fmla="*/ 254330 w 2427563"/>
              <a:gd name="connsiteY1" fmla="*/ 0 h 2381426"/>
              <a:gd name="connsiteX2" fmla="*/ 433844 w 2427563"/>
              <a:gd name="connsiteY2" fmla="*/ 25132 h 2381426"/>
              <a:gd name="connsiteX3" fmla="*/ 2425326 w 2427563"/>
              <a:gd name="connsiteY3" fmla="*/ 2381426 h 2381426"/>
              <a:gd name="connsiteX4" fmla="*/ 0 w 2427563"/>
              <a:gd name="connsiteY4" fmla="*/ 2381426 h 2381426"/>
              <a:gd name="connsiteX5" fmla="*/ 0 w 2427563"/>
              <a:gd name="connsiteY5" fmla="*/ 0 h 2381426"/>
              <a:gd name="connsiteX0" fmla="*/ 0 w 2425384"/>
              <a:gd name="connsiteY0" fmla="*/ 0 h 2381426"/>
              <a:gd name="connsiteX1" fmla="*/ 254330 w 2425384"/>
              <a:gd name="connsiteY1" fmla="*/ 0 h 2381426"/>
              <a:gd name="connsiteX2" fmla="*/ 433844 w 2425384"/>
              <a:gd name="connsiteY2" fmla="*/ 25132 h 2381426"/>
              <a:gd name="connsiteX3" fmla="*/ 2425326 w 2425384"/>
              <a:gd name="connsiteY3" fmla="*/ 2381426 h 2381426"/>
              <a:gd name="connsiteX4" fmla="*/ 0 w 2425384"/>
              <a:gd name="connsiteY4" fmla="*/ 2381426 h 2381426"/>
              <a:gd name="connsiteX5" fmla="*/ 0 w 2425384"/>
              <a:gd name="connsiteY5" fmla="*/ 0 h 2381426"/>
              <a:gd name="connsiteX0" fmla="*/ 0 w 2425326"/>
              <a:gd name="connsiteY0" fmla="*/ 0 h 2381426"/>
              <a:gd name="connsiteX1" fmla="*/ 254330 w 2425326"/>
              <a:gd name="connsiteY1" fmla="*/ 0 h 2381426"/>
              <a:gd name="connsiteX2" fmla="*/ 2425326 w 2425326"/>
              <a:gd name="connsiteY2" fmla="*/ 2381426 h 2381426"/>
              <a:gd name="connsiteX3" fmla="*/ 0 w 2425326"/>
              <a:gd name="connsiteY3" fmla="*/ 2381426 h 2381426"/>
              <a:gd name="connsiteX4" fmla="*/ 0 w 2425326"/>
              <a:gd name="connsiteY4" fmla="*/ 0 h 2381426"/>
              <a:gd name="connsiteX0" fmla="*/ 0 w 2425326"/>
              <a:gd name="connsiteY0" fmla="*/ 0 h 2381426"/>
              <a:gd name="connsiteX1" fmla="*/ 2425326 w 2425326"/>
              <a:gd name="connsiteY1" fmla="*/ 2381426 h 2381426"/>
              <a:gd name="connsiteX2" fmla="*/ 0 w 2425326"/>
              <a:gd name="connsiteY2" fmla="*/ 2381426 h 2381426"/>
              <a:gd name="connsiteX3" fmla="*/ 0 w 2425326"/>
              <a:gd name="connsiteY3" fmla="*/ 0 h 2381426"/>
              <a:gd name="connsiteX0" fmla="*/ 0 w 2425326"/>
              <a:gd name="connsiteY0" fmla="*/ 0 h 2381426"/>
              <a:gd name="connsiteX1" fmla="*/ 2425326 w 2425326"/>
              <a:gd name="connsiteY1" fmla="*/ 2381426 h 2381426"/>
              <a:gd name="connsiteX2" fmla="*/ 0 w 2425326"/>
              <a:gd name="connsiteY2" fmla="*/ 2381426 h 2381426"/>
              <a:gd name="connsiteX3" fmla="*/ 0 w 2425326"/>
              <a:gd name="connsiteY3" fmla="*/ 0 h 2381426"/>
              <a:gd name="connsiteX0" fmla="*/ 0 w 2425326"/>
              <a:gd name="connsiteY0" fmla="*/ 0 h 2381426"/>
              <a:gd name="connsiteX1" fmla="*/ 2425326 w 2425326"/>
              <a:gd name="connsiteY1" fmla="*/ 2381426 h 2381426"/>
              <a:gd name="connsiteX2" fmla="*/ 0 w 2425326"/>
              <a:gd name="connsiteY2" fmla="*/ 2381426 h 2381426"/>
              <a:gd name="connsiteX3" fmla="*/ 0 w 2425326"/>
              <a:gd name="connsiteY3" fmla="*/ 0 h 2381426"/>
              <a:gd name="connsiteX0" fmla="*/ 0 w 2425326"/>
              <a:gd name="connsiteY0" fmla="*/ 0 h 2381426"/>
              <a:gd name="connsiteX1" fmla="*/ 2425326 w 2425326"/>
              <a:gd name="connsiteY1" fmla="*/ 2381426 h 2381426"/>
              <a:gd name="connsiteX2" fmla="*/ 0 w 2425326"/>
              <a:gd name="connsiteY2" fmla="*/ 2381426 h 2381426"/>
              <a:gd name="connsiteX3" fmla="*/ 0 w 2425326"/>
              <a:gd name="connsiteY3" fmla="*/ 0 h 2381426"/>
              <a:gd name="connsiteX0" fmla="*/ 0 w 2425326"/>
              <a:gd name="connsiteY0" fmla="*/ 14 h 2381440"/>
              <a:gd name="connsiteX1" fmla="*/ 2425326 w 2425326"/>
              <a:gd name="connsiteY1" fmla="*/ 2381440 h 2381440"/>
              <a:gd name="connsiteX2" fmla="*/ 0 w 2425326"/>
              <a:gd name="connsiteY2" fmla="*/ 2381440 h 2381440"/>
              <a:gd name="connsiteX3" fmla="*/ 0 w 2425326"/>
              <a:gd name="connsiteY3" fmla="*/ 14 h 2381440"/>
              <a:gd name="connsiteX0" fmla="*/ 0 w 2427169"/>
              <a:gd name="connsiteY0" fmla="*/ 14 h 2381440"/>
              <a:gd name="connsiteX1" fmla="*/ 2425326 w 2427169"/>
              <a:gd name="connsiteY1" fmla="*/ 2381440 h 2381440"/>
              <a:gd name="connsiteX2" fmla="*/ 0 w 2427169"/>
              <a:gd name="connsiteY2" fmla="*/ 2381440 h 2381440"/>
              <a:gd name="connsiteX3" fmla="*/ 0 w 2427169"/>
              <a:gd name="connsiteY3" fmla="*/ 14 h 238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7169" h="2381440">
                <a:moveTo>
                  <a:pt x="0" y="14"/>
                </a:moveTo>
                <a:cubicBezTo>
                  <a:pt x="1692362" y="-4985"/>
                  <a:pt x="2470324" y="1326204"/>
                  <a:pt x="2425326" y="2381440"/>
                </a:cubicBezTo>
                <a:lnTo>
                  <a:pt x="0" y="2381440"/>
                </a:lnTo>
                <a:lnTo>
                  <a:pt x="0" y="1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C9753C5C-8415-4BF0-810D-A4C22F69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33" name="Obraz — symbol zastępczy 32">
            <a:extLst>
              <a:ext uri="{FF2B5EF4-FFF2-40B4-BE49-F238E27FC236}">
                <a16:creationId xmlns:a16="http://schemas.microsoft.com/office/drawing/2014/main" id="{EF54B49C-CC16-4438-9923-F41C8E75273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24344" y="4503573"/>
            <a:ext cx="2434622" cy="2354427"/>
          </a:xfrm>
          <a:custGeom>
            <a:avLst/>
            <a:gdLst>
              <a:gd name="connsiteX0" fmla="*/ 0 w 2434622"/>
              <a:gd name="connsiteY0" fmla="*/ 0 h 2381427"/>
              <a:gd name="connsiteX1" fmla="*/ 2434622 w 2434622"/>
              <a:gd name="connsiteY1" fmla="*/ 0 h 2381427"/>
              <a:gd name="connsiteX2" fmla="*/ 2434622 w 2434622"/>
              <a:gd name="connsiteY2" fmla="*/ 2381427 h 2381427"/>
              <a:gd name="connsiteX3" fmla="*/ 0 w 2434622"/>
              <a:gd name="connsiteY3" fmla="*/ 2381427 h 2381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4622" h="2381427">
                <a:moveTo>
                  <a:pt x="0" y="0"/>
                </a:moveTo>
                <a:lnTo>
                  <a:pt x="2434622" y="0"/>
                </a:lnTo>
                <a:lnTo>
                  <a:pt x="2434622" y="2381427"/>
                </a:lnTo>
                <a:lnTo>
                  <a:pt x="0" y="2381427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6" name="Obraz — symbol zastępczy 35">
            <a:extLst>
              <a:ext uri="{FF2B5EF4-FFF2-40B4-BE49-F238E27FC236}">
                <a16:creationId xmlns:a16="http://schemas.microsoft.com/office/drawing/2014/main" id="{BC1AB157-27FC-4B7D-9CCA-71C57045CEE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58966" y="4507560"/>
            <a:ext cx="2436462" cy="2350439"/>
          </a:xfrm>
          <a:custGeom>
            <a:avLst/>
            <a:gdLst>
              <a:gd name="connsiteX0" fmla="*/ 0 w 2434622"/>
              <a:gd name="connsiteY0" fmla="*/ 0 h 2342635"/>
              <a:gd name="connsiteX1" fmla="*/ 2434622 w 2434622"/>
              <a:gd name="connsiteY1" fmla="*/ 0 h 2342635"/>
              <a:gd name="connsiteX2" fmla="*/ 2434622 w 2434622"/>
              <a:gd name="connsiteY2" fmla="*/ 2342635 h 2342635"/>
              <a:gd name="connsiteX3" fmla="*/ 0 w 2434622"/>
              <a:gd name="connsiteY3" fmla="*/ 2342635 h 234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4622" h="2342635">
                <a:moveTo>
                  <a:pt x="0" y="0"/>
                </a:moveTo>
                <a:lnTo>
                  <a:pt x="2434622" y="0"/>
                </a:lnTo>
                <a:lnTo>
                  <a:pt x="2434622" y="2342635"/>
                </a:lnTo>
                <a:lnTo>
                  <a:pt x="0" y="2342635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rtlCol="0">
            <a:noAutofit/>
          </a:bodyPr>
          <a:lstStyle/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2A2485D4-41D3-4182-8DFE-2E0713EC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545EBFEA-4321-48C4-9CA1-43517540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389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amknięci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Prostokąt 6">
            <a:extLst>
              <a:ext uri="{FF2B5EF4-FFF2-40B4-BE49-F238E27FC236}">
                <a16:creationId xmlns:a16="http://schemas.microsoft.com/office/drawing/2014/main" id="{0BAB19D3-90A9-40E5-BED8-289A8919A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4AD247D9-20CF-4BAD-906D-66DB8B852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79" y="596393"/>
            <a:ext cx="5618922" cy="1542507"/>
          </a:xfrm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-PL">
                <a:solidFill>
                  <a:srgbClr val="FFFFFF"/>
                </a:solidFill>
              </a:rPr>
              <a:t>Kliknij, aby edytować styl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" name="Obraz — symbol zastępczy 15">
            <a:extLst>
              <a:ext uri="{FF2B5EF4-FFF2-40B4-BE49-F238E27FC236}">
                <a16:creationId xmlns:a16="http://schemas.microsoft.com/office/drawing/2014/main" id="{80E4B7A8-67F1-4290-B537-DE49AD9FBFF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5181600" cy="6857999"/>
          </a:xfrm>
          <a:custGeom>
            <a:avLst/>
            <a:gdLst>
              <a:gd name="connsiteX0" fmla="*/ 0 w 5181600"/>
              <a:gd name="connsiteY0" fmla="*/ 0 h 6857999"/>
              <a:gd name="connsiteX1" fmla="*/ 5181600 w 5181600"/>
              <a:gd name="connsiteY1" fmla="*/ 0 h 6857999"/>
              <a:gd name="connsiteX2" fmla="*/ 5181600 w 5181600"/>
              <a:gd name="connsiteY2" fmla="*/ 4504871 h 6857999"/>
              <a:gd name="connsiteX3" fmla="*/ 5181598 w 5181600"/>
              <a:gd name="connsiteY3" fmla="*/ 4504830 h 6857999"/>
              <a:gd name="connsiteX4" fmla="*/ 5175215 w 5181600"/>
              <a:gd name="connsiteY4" fmla="*/ 4639646 h 6857999"/>
              <a:gd name="connsiteX5" fmla="*/ 2983485 w 5181600"/>
              <a:gd name="connsiteY5" fmla="*/ 6845334 h 6857999"/>
              <a:gd name="connsiteX6" fmla="*/ 2749639 w 5181600"/>
              <a:gd name="connsiteY6" fmla="*/ 6857142 h 6857999"/>
              <a:gd name="connsiteX7" fmla="*/ 2749639 w 5181600"/>
              <a:gd name="connsiteY7" fmla="*/ 6857999 h 6857999"/>
              <a:gd name="connsiteX8" fmla="*/ 0 w 5181600"/>
              <a:gd name="connsiteY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81600" h="6857999">
                <a:moveTo>
                  <a:pt x="0" y="0"/>
                </a:moveTo>
                <a:lnTo>
                  <a:pt x="5181600" y="0"/>
                </a:lnTo>
                <a:lnTo>
                  <a:pt x="5181600" y="4504871"/>
                </a:lnTo>
                <a:lnTo>
                  <a:pt x="5181598" y="4504830"/>
                </a:lnTo>
                <a:lnTo>
                  <a:pt x="5175215" y="4639646"/>
                </a:lnTo>
                <a:cubicBezTo>
                  <a:pt x="5064605" y="5801747"/>
                  <a:pt x="4143475" y="6727530"/>
                  <a:pt x="2983485" y="6845334"/>
                </a:cubicBezTo>
                <a:lnTo>
                  <a:pt x="2749639" y="6857142"/>
                </a:lnTo>
                <a:lnTo>
                  <a:pt x="274963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rtlCol="0">
            <a:noAutofit/>
          </a:bodyPr>
          <a:lstStyle/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3" name="Zawartość — symbol zastępczy 2">
            <a:extLst>
              <a:ext uri="{FF2B5EF4-FFF2-40B4-BE49-F238E27FC236}">
                <a16:creationId xmlns:a16="http://schemas.microsoft.com/office/drawing/2014/main" id="{E5EAFE93-40B7-4FF8-BEE7-E39911ECD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3478" y="2138901"/>
            <a:ext cx="5618922" cy="4033299"/>
          </a:xfrm>
        </p:spPr>
        <p:txBody>
          <a:bodyPr rtlCol="0">
            <a:normAutofit/>
          </a:bodyPr>
          <a:lstStyle>
            <a:lvl1pPr>
              <a:buNone/>
              <a:defRPr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-PL">
                <a:solidFill>
                  <a:srgbClr val="FFFFFF"/>
                </a:solidFill>
              </a:rPr>
              <a:t>Kliknij, aby edytować style wzorca tekstu</a:t>
            </a:r>
          </a:p>
        </p:txBody>
      </p:sp>
      <p:sp>
        <p:nvSpPr>
          <p:cNvPr id="14" name="Dowolny kształt: Kształt 13">
            <a:extLst>
              <a:ext uri="{FF2B5EF4-FFF2-40B4-BE49-F238E27FC236}">
                <a16:creationId xmlns:a16="http://schemas.microsoft.com/office/drawing/2014/main" id="{C752B41F-4B4E-4E1F-9191-6BB3F421E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4005014" y="3249456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  <p:sp>
        <p:nvSpPr>
          <p:cNvPr id="18" name="Dowolny kształt: Kształt 17">
            <a:extLst>
              <a:ext uri="{FF2B5EF4-FFF2-40B4-BE49-F238E27FC236}">
                <a16:creationId xmlns:a16="http://schemas.microsoft.com/office/drawing/2014/main" id="{E3EFD1DB-7478-445F-ACEF-64BE4DFE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4005012" y="3249456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C9753C5C-8415-4BF0-810D-A4C22F69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Przykładowy tekst stopki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2A2485D4-41D3-4182-8DFE-2E0713EC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545EBFEA-4321-48C4-9CA1-43517540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0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2A2485D4-41D3-4182-8DFE-2E0713EC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C9753C5C-8415-4BF0-810D-A4C22F69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545EBFEA-4321-48C4-9CA1-43517540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A2D13D15-77CA-4B50-9E08-0F58009A8E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7635" y="4626592"/>
            <a:ext cx="8600365" cy="1224926"/>
          </a:xfrm>
        </p:spPr>
        <p:txBody>
          <a:bodyPr rtlCol="0" anchor="b">
            <a:noAutofit/>
          </a:bodyPr>
          <a:lstStyle/>
          <a:p>
            <a:pPr rtl="0"/>
            <a:r>
              <a:rPr lang="pl-PL" sz="4400">
                <a:solidFill>
                  <a:srgbClr val="FFFFFF"/>
                </a:solidFill>
              </a:rPr>
              <a:t>Kliknij, aby edytować styl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11" name="Podtytuł 2">
            <a:extLst>
              <a:ext uri="{FF2B5EF4-FFF2-40B4-BE49-F238E27FC236}">
                <a16:creationId xmlns:a16="http://schemas.microsoft.com/office/drawing/2014/main" id="{FBB8E73D-B3E6-4E0A-8295-A9EB157228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7636" y="5936776"/>
            <a:ext cx="6660107" cy="625497"/>
          </a:xfrm>
        </p:spPr>
        <p:txBody>
          <a:bodyPr rtlCol="0">
            <a:normAutofit/>
          </a:bodyPr>
          <a:lstStyle/>
          <a:p>
            <a:pPr rtl="0"/>
            <a:r>
              <a:rPr lang="pl-PL" sz="1400">
                <a:solidFill>
                  <a:srgbClr val="FFFFFF"/>
                </a:solidFill>
              </a:rPr>
              <a:t>Kliknij, aby edytować styl wzorca podtytułu</a:t>
            </a:r>
            <a:endParaRPr lang="en-US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989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DD9960-406F-4187-A0E6-BD19C6840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326" y="919716"/>
            <a:ext cx="8504275" cy="3551275"/>
          </a:xfrm>
        </p:spPr>
        <p:txBody>
          <a:bodyPr rtlCol="0" anchor="b">
            <a:normAutofit/>
          </a:bodyPr>
          <a:lstStyle>
            <a:lvl1pPr algn="l">
              <a:lnSpc>
                <a:spcPct val="100000"/>
              </a:lnSpc>
              <a:defRPr sz="5400"/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427E7FE-647D-4B2F-BA13-AB3ED4C5C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9326" y="4795284"/>
            <a:ext cx="8504275" cy="1084522"/>
          </a:xfrm>
        </p:spPr>
        <p:txBody>
          <a:bodyPr rtlCol="0">
            <a:normAutofit/>
          </a:bodyPr>
          <a:lstStyle>
            <a:lvl1pPr marL="0" indent="0" algn="l">
              <a:lnSpc>
                <a:spcPct val="120000"/>
              </a:lnSpc>
              <a:buNone/>
              <a:defRPr sz="16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BA5EF785-E0A7-4496-A5BA-49B0156F2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64706" y="6433202"/>
            <a:ext cx="2426446" cy="367841"/>
          </a:xfrm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4742C627-38A1-4A14-8822-D8D33751C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2EEBE346-5F34-48CD-8928-DA8567AE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3203"/>
            <a:ext cx="702781" cy="367842"/>
          </a:xfrm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08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F8A94B-011C-4B13-8C12-E91BF7A40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20800"/>
            <a:ext cx="9144000" cy="3095813"/>
          </a:xfrm>
        </p:spPr>
        <p:txBody>
          <a:bodyPr rtlCol="0" anchor="b">
            <a:normAutofit/>
          </a:bodyPr>
          <a:lstStyle>
            <a:lvl1pPr>
              <a:defRPr sz="5400"/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9716D5F3-887C-4A8F-842A-0294A9FB0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3999" y="4589463"/>
            <a:ext cx="9144001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2B94588B-131A-42F3-B76C-62BD65E48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E111AB28-20BD-4CD8-9840-985C3EDBA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E753C85C-3801-46F0-A100-616F5F2F8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0162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F5CB06-0454-4BF1-8011-F8B1A959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5F920A70-D33B-4461-B74C-3F59ADB16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8813" y="2163725"/>
            <a:ext cx="4610986" cy="4013237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1881BDF9-836E-431C-8EFA-417A9BEE9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260" y="2163725"/>
            <a:ext cx="4853763" cy="4013238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7CBD9F59-B591-4E2F-899E-3CA78CE8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046CFD12-B3EC-432C-B264-8AB571CAA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48F3CBBA-71B3-4857-80E7-525E89FD9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128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A3E062-B7F5-4D30-B416-1BBB4A7D0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31BDFF7A-EBD3-4FEB-8451-5D735506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F54A2D-2C4B-4E1D-AC16-E3B1F1DDB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2C11F373-DB96-4AEA-8E3E-7EDEA213D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5713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E09F8C-8071-4BE5-AD6F-C98F481D1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634135B3-14BA-4A88-B6B3-88B77B1C6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Tekst — symbol zastępczy 3">
            <a:extLst>
              <a:ext uri="{FF2B5EF4-FFF2-40B4-BE49-F238E27FC236}">
                <a16:creationId xmlns:a16="http://schemas.microsoft.com/office/drawing/2014/main" id="{377C3A4D-5B69-44B4-B17F-770E83F00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B4F1C41D-2A59-4512-8034-6DB705787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BD85C494-778C-4EE6-9402-242E1CDD9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6F5677B9-C338-4033-9AFE-B8B81C5D8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7147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AB77DE-4C2E-476F-A419-57470FB66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9A9FD1A0-93AE-469A-ADDF-2453B64CAA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/>
              <a:t>Kliknij ikonę, aby dodać obraz</a:t>
            </a:r>
            <a:endParaRPr lang="pl"/>
          </a:p>
        </p:txBody>
      </p:sp>
      <p:sp>
        <p:nvSpPr>
          <p:cNvPr id="4" name="Tekst — symbol zastępczy 3">
            <a:extLst>
              <a:ext uri="{FF2B5EF4-FFF2-40B4-BE49-F238E27FC236}">
                <a16:creationId xmlns:a16="http://schemas.microsoft.com/office/drawing/2014/main" id="{DC119C9C-EF97-4910-9419-6D7202609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C7A87172-A64E-4C38-82ED-2A7050B0F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BC0C3E24-28E2-4512-BEA0-DAEC5E846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01F04F0D-DA84-434D-B136-BEE9FD80A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360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la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E6C91E54-DBE4-467A-A827-2C5C88E61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880244"/>
            <a:ext cx="12192000" cy="3977756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DBAED78D-8293-4554-BA23-D14EC617A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525440"/>
            <a:ext cx="5390983" cy="1963318"/>
          </a:xfrm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-PL">
                <a:solidFill>
                  <a:srgbClr val="FFFFFF"/>
                </a:solidFill>
              </a:rPr>
              <a:t>Kliknij, aby edytować styl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0" name="Zawartość — symbol zastępczy 2">
            <a:extLst>
              <a:ext uri="{FF2B5EF4-FFF2-40B4-BE49-F238E27FC236}">
                <a16:creationId xmlns:a16="http://schemas.microsoft.com/office/drawing/2014/main" id="{A9EFAE44-6509-43CD-AB03-7B4944875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1" y="3377821"/>
            <a:ext cx="5181600" cy="279914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C9753C5C-8415-4BF0-810D-A4C22F69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24" name="Obraz — symbol zastępczy 23">
            <a:extLst>
              <a:ext uri="{FF2B5EF4-FFF2-40B4-BE49-F238E27FC236}">
                <a16:creationId xmlns:a16="http://schemas.microsoft.com/office/drawing/2014/main" id="{D5749D8A-F20A-4228-9136-5891AE0352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4166" y="-1798"/>
            <a:ext cx="2846566" cy="2872294"/>
          </a:xfrm>
          <a:custGeom>
            <a:avLst/>
            <a:gdLst>
              <a:gd name="connsiteX0" fmla="*/ 2797 w 2846566"/>
              <a:gd name="connsiteY0" fmla="*/ 0 h 2838450"/>
              <a:gd name="connsiteX1" fmla="*/ 2846566 w 2846566"/>
              <a:gd name="connsiteY1" fmla="*/ 0 h 2838450"/>
              <a:gd name="connsiteX2" fmla="*/ 2846566 w 2846566"/>
              <a:gd name="connsiteY2" fmla="*/ 2838450 h 2838450"/>
              <a:gd name="connsiteX3" fmla="*/ 2091122 w 2846566"/>
              <a:gd name="connsiteY3" fmla="*/ 2838450 h 2838450"/>
              <a:gd name="connsiteX4" fmla="*/ 1974232 w 2846566"/>
              <a:gd name="connsiteY4" fmla="*/ 2820914 h 2838450"/>
              <a:gd name="connsiteX5" fmla="*/ 0 w 2846566"/>
              <a:gd name="connsiteY5" fmla="*/ 404262 h 2838450"/>
              <a:gd name="connsiteX6" fmla="*/ 2797 w 2846566"/>
              <a:gd name="connsiteY6" fmla="*/ 293225 h 283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46566" h="2838450">
                <a:moveTo>
                  <a:pt x="2797" y="0"/>
                </a:moveTo>
                <a:lnTo>
                  <a:pt x="2846566" y="0"/>
                </a:lnTo>
                <a:lnTo>
                  <a:pt x="2846566" y="2838450"/>
                </a:lnTo>
                <a:lnTo>
                  <a:pt x="2091122" y="2838450"/>
                </a:lnTo>
                <a:lnTo>
                  <a:pt x="1974232" y="2820914"/>
                </a:lnTo>
                <a:cubicBezTo>
                  <a:pt x="848632" y="2597020"/>
                  <a:pt x="0" y="1600146"/>
                  <a:pt x="0" y="404262"/>
                </a:cubicBezTo>
                <a:lnTo>
                  <a:pt x="2797" y="293225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rtlCol="0">
            <a:noAutofit/>
          </a:bodyPr>
          <a:lstStyle>
            <a:lvl1pPr algn="r"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Obraz — symbol zastępczy 26">
            <a:extLst>
              <a:ext uri="{FF2B5EF4-FFF2-40B4-BE49-F238E27FC236}">
                <a16:creationId xmlns:a16="http://schemas.microsoft.com/office/drawing/2014/main" id="{4A3C6DC1-25FD-4947-8211-89B20E599AE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60733" y="-1798"/>
            <a:ext cx="2826990" cy="2854594"/>
          </a:xfrm>
          <a:custGeom>
            <a:avLst/>
            <a:gdLst>
              <a:gd name="connsiteX0" fmla="*/ 0 w 2826990"/>
              <a:gd name="connsiteY0" fmla="*/ 0 h 2854594"/>
              <a:gd name="connsiteX1" fmla="*/ 2826990 w 2826990"/>
              <a:gd name="connsiteY1" fmla="*/ 0 h 2854594"/>
              <a:gd name="connsiteX2" fmla="*/ 2826990 w 2826990"/>
              <a:gd name="connsiteY2" fmla="*/ 2854594 h 2854594"/>
              <a:gd name="connsiteX3" fmla="*/ 0 w 2826990"/>
              <a:gd name="connsiteY3" fmla="*/ 2854594 h 285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6990" h="2854594">
                <a:moveTo>
                  <a:pt x="0" y="0"/>
                </a:moveTo>
                <a:lnTo>
                  <a:pt x="2826990" y="0"/>
                </a:lnTo>
                <a:lnTo>
                  <a:pt x="2826990" y="2854594"/>
                </a:lnTo>
                <a:lnTo>
                  <a:pt x="0" y="285459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0" name="Obraz — symbol zastępczy 29">
            <a:extLst>
              <a:ext uri="{FF2B5EF4-FFF2-40B4-BE49-F238E27FC236}">
                <a16:creationId xmlns:a16="http://schemas.microsoft.com/office/drawing/2014/main" id="{53C819AA-E73C-44C7-9928-5E1A8A22BC5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14169" y="2856391"/>
            <a:ext cx="2846565" cy="4001609"/>
          </a:xfrm>
          <a:custGeom>
            <a:avLst/>
            <a:gdLst>
              <a:gd name="connsiteX0" fmla="*/ 2436721 w 2846565"/>
              <a:gd name="connsiteY0" fmla="*/ 0 h 4001609"/>
              <a:gd name="connsiteX1" fmla="*/ 2846565 w 2846565"/>
              <a:gd name="connsiteY1" fmla="*/ 0 h 4001609"/>
              <a:gd name="connsiteX2" fmla="*/ 2846565 w 2846565"/>
              <a:gd name="connsiteY2" fmla="*/ 4001609 h 4001609"/>
              <a:gd name="connsiteX3" fmla="*/ 2796 w 2846565"/>
              <a:gd name="connsiteY3" fmla="*/ 4001608 h 4001609"/>
              <a:gd name="connsiteX4" fmla="*/ 2796 w 2846565"/>
              <a:gd name="connsiteY4" fmla="*/ 2564348 h 4001609"/>
              <a:gd name="connsiteX5" fmla="*/ 0 w 2846565"/>
              <a:gd name="connsiteY5" fmla="*/ 2453758 h 4001609"/>
              <a:gd name="connsiteX6" fmla="*/ 2202875 w 2846565"/>
              <a:gd name="connsiteY6" fmla="*/ 12668 h 4001609"/>
              <a:gd name="connsiteX7" fmla="*/ 2436721 w 2846565"/>
              <a:gd name="connsiteY7" fmla="*/ 860 h 4001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46565" h="4001609">
                <a:moveTo>
                  <a:pt x="2436721" y="0"/>
                </a:moveTo>
                <a:lnTo>
                  <a:pt x="2846565" y="0"/>
                </a:lnTo>
                <a:lnTo>
                  <a:pt x="2846565" y="4001609"/>
                </a:lnTo>
                <a:lnTo>
                  <a:pt x="2796" y="4001608"/>
                </a:lnTo>
                <a:lnTo>
                  <a:pt x="2796" y="2564348"/>
                </a:lnTo>
                <a:lnTo>
                  <a:pt x="0" y="2453758"/>
                </a:lnTo>
                <a:cubicBezTo>
                  <a:pt x="0" y="1183283"/>
                  <a:pt x="965553" y="138326"/>
                  <a:pt x="2202875" y="12668"/>
                </a:cubicBezTo>
                <a:lnTo>
                  <a:pt x="2436721" y="86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>
            <a:lvl1pPr algn="r"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3" name="Obraz — symbol zastępczy 32">
            <a:extLst>
              <a:ext uri="{FF2B5EF4-FFF2-40B4-BE49-F238E27FC236}">
                <a16:creationId xmlns:a16="http://schemas.microsoft.com/office/drawing/2014/main" id="{64635F40-0058-44E0-95CD-8FFAE18764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356456" y="2828943"/>
            <a:ext cx="2835544" cy="4038805"/>
          </a:xfrm>
          <a:custGeom>
            <a:avLst/>
            <a:gdLst>
              <a:gd name="connsiteX0" fmla="*/ 0 w 2835544"/>
              <a:gd name="connsiteY0" fmla="*/ 0 h 4038805"/>
              <a:gd name="connsiteX1" fmla="*/ 2835544 w 2835544"/>
              <a:gd name="connsiteY1" fmla="*/ 0 h 4038805"/>
              <a:gd name="connsiteX2" fmla="*/ 2835544 w 2835544"/>
              <a:gd name="connsiteY2" fmla="*/ 4038805 h 4038805"/>
              <a:gd name="connsiteX3" fmla="*/ 0 w 2835544"/>
              <a:gd name="connsiteY3" fmla="*/ 4038805 h 40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544" h="4038805">
                <a:moveTo>
                  <a:pt x="0" y="0"/>
                </a:moveTo>
                <a:lnTo>
                  <a:pt x="2835544" y="0"/>
                </a:lnTo>
                <a:lnTo>
                  <a:pt x="2835544" y="4038805"/>
                </a:lnTo>
                <a:lnTo>
                  <a:pt x="0" y="4038805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rtlCol="0">
            <a:noAutofit/>
          </a:bodyPr>
          <a:lstStyle/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2A2485D4-41D3-4182-8DFE-2E0713EC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545EBFEA-4321-48C4-9CA1-43517540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578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Wstę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Prostokąt 6">
            <a:extLst>
              <a:ext uri="{FF2B5EF4-FFF2-40B4-BE49-F238E27FC236}">
                <a16:creationId xmlns:a16="http://schemas.microsoft.com/office/drawing/2014/main" id="{7624BCA1-E0EF-42A1-B762-D68E4B984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3537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8" name="Dowolny kształt: Kształt 7">
            <a:extLst>
              <a:ext uri="{FF2B5EF4-FFF2-40B4-BE49-F238E27FC236}">
                <a16:creationId xmlns:a16="http://schemas.microsoft.com/office/drawing/2014/main" id="{05C258CF-58AC-4C7A-A953-392693E55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3537"/>
            <a:ext cx="12192000" cy="4463002"/>
          </a:xfrm>
          <a:custGeom>
            <a:avLst/>
            <a:gdLst>
              <a:gd name="connsiteX0" fmla="*/ 0 w 12192000"/>
              <a:gd name="connsiteY0" fmla="*/ 0 h 4463002"/>
              <a:gd name="connsiteX1" fmla="*/ 12192000 w 12192000"/>
              <a:gd name="connsiteY1" fmla="*/ 0 h 4463002"/>
              <a:gd name="connsiteX2" fmla="*/ 12192000 w 12192000"/>
              <a:gd name="connsiteY2" fmla="*/ 4463002 h 4463002"/>
              <a:gd name="connsiteX3" fmla="*/ 12190378 w 12192000"/>
              <a:gd name="connsiteY3" fmla="*/ 4428749 h 4463002"/>
              <a:gd name="connsiteX4" fmla="*/ 9998648 w 12192000"/>
              <a:gd name="connsiteY4" fmla="*/ 2223060 h 4463002"/>
              <a:gd name="connsiteX5" fmla="*/ 9764803 w 12192000"/>
              <a:gd name="connsiteY5" fmla="*/ 2211252 h 4463002"/>
              <a:gd name="connsiteX6" fmla="*/ 9764803 w 12192000"/>
              <a:gd name="connsiteY6" fmla="*/ 2210393 h 4463002"/>
              <a:gd name="connsiteX7" fmla="*/ 9747766 w 12192000"/>
              <a:gd name="connsiteY7" fmla="*/ 2210393 h 4463002"/>
              <a:gd name="connsiteX8" fmla="*/ 8245750 w 12192000"/>
              <a:gd name="connsiteY8" fmla="*/ 2210393 h 4463002"/>
              <a:gd name="connsiteX9" fmla="*/ 7449050 w 12192000"/>
              <a:gd name="connsiteY9" fmla="*/ 2210393 h 4463002"/>
              <a:gd name="connsiteX10" fmla="*/ 7294008 w 12192000"/>
              <a:gd name="connsiteY10" fmla="*/ 2210393 h 4463002"/>
              <a:gd name="connsiteX11" fmla="*/ 6051190 w 12192000"/>
              <a:gd name="connsiteY11" fmla="*/ 2210393 h 4463002"/>
              <a:gd name="connsiteX12" fmla="*/ 5343524 w 12192000"/>
              <a:gd name="connsiteY12" fmla="*/ 2210393 h 4463002"/>
              <a:gd name="connsiteX13" fmla="*/ 5343524 w 12192000"/>
              <a:gd name="connsiteY13" fmla="*/ 2209238 h 4463002"/>
              <a:gd name="connsiteX14" fmla="*/ 0 w 12192000"/>
              <a:gd name="connsiteY14" fmla="*/ 2209238 h 4463002"/>
              <a:gd name="connsiteX0" fmla="*/ 0 w 12192000"/>
              <a:gd name="connsiteY0" fmla="*/ 0 h 4463002"/>
              <a:gd name="connsiteX1" fmla="*/ 12192000 w 12192000"/>
              <a:gd name="connsiteY1" fmla="*/ 0 h 4463002"/>
              <a:gd name="connsiteX2" fmla="*/ 12192000 w 12192000"/>
              <a:gd name="connsiteY2" fmla="*/ 4463002 h 4463002"/>
              <a:gd name="connsiteX3" fmla="*/ 12190378 w 12192000"/>
              <a:gd name="connsiteY3" fmla="*/ 4428749 h 4463002"/>
              <a:gd name="connsiteX4" fmla="*/ 9998648 w 12192000"/>
              <a:gd name="connsiteY4" fmla="*/ 2223060 h 4463002"/>
              <a:gd name="connsiteX5" fmla="*/ 9764803 w 12192000"/>
              <a:gd name="connsiteY5" fmla="*/ 2211252 h 4463002"/>
              <a:gd name="connsiteX6" fmla="*/ 9764803 w 12192000"/>
              <a:gd name="connsiteY6" fmla="*/ 2210393 h 4463002"/>
              <a:gd name="connsiteX7" fmla="*/ 9747766 w 12192000"/>
              <a:gd name="connsiteY7" fmla="*/ 2210393 h 4463002"/>
              <a:gd name="connsiteX8" fmla="*/ 8245750 w 12192000"/>
              <a:gd name="connsiteY8" fmla="*/ 2210393 h 4463002"/>
              <a:gd name="connsiteX9" fmla="*/ 7449050 w 12192000"/>
              <a:gd name="connsiteY9" fmla="*/ 2210393 h 4463002"/>
              <a:gd name="connsiteX10" fmla="*/ 7294008 w 12192000"/>
              <a:gd name="connsiteY10" fmla="*/ 2210393 h 4463002"/>
              <a:gd name="connsiteX11" fmla="*/ 5343524 w 12192000"/>
              <a:gd name="connsiteY11" fmla="*/ 2210393 h 4463002"/>
              <a:gd name="connsiteX12" fmla="*/ 5343524 w 12192000"/>
              <a:gd name="connsiteY12" fmla="*/ 2209238 h 4463002"/>
              <a:gd name="connsiteX13" fmla="*/ 0 w 12192000"/>
              <a:gd name="connsiteY13" fmla="*/ 2209238 h 4463002"/>
              <a:gd name="connsiteX14" fmla="*/ 0 w 12192000"/>
              <a:gd name="connsiteY14" fmla="*/ 0 h 4463002"/>
              <a:gd name="connsiteX0" fmla="*/ 0 w 12192000"/>
              <a:gd name="connsiteY0" fmla="*/ 0 h 4463002"/>
              <a:gd name="connsiteX1" fmla="*/ 12192000 w 12192000"/>
              <a:gd name="connsiteY1" fmla="*/ 0 h 4463002"/>
              <a:gd name="connsiteX2" fmla="*/ 12192000 w 12192000"/>
              <a:gd name="connsiteY2" fmla="*/ 4463002 h 4463002"/>
              <a:gd name="connsiteX3" fmla="*/ 12190378 w 12192000"/>
              <a:gd name="connsiteY3" fmla="*/ 4428749 h 4463002"/>
              <a:gd name="connsiteX4" fmla="*/ 9998648 w 12192000"/>
              <a:gd name="connsiteY4" fmla="*/ 2223060 h 4463002"/>
              <a:gd name="connsiteX5" fmla="*/ 9764803 w 12192000"/>
              <a:gd name="connsiteY5" fmla="*/ 2211252 h 4463002"/>
              <a:gd name="connsiteX6" fmla="*/ 9764803 w 12192000"/>
              <a:gd name="connsiteY6" fmla="*/ 2210393 h 4463002"/>
              <a:gd name="connsiteX7" fmla="*/ 9747766 w 12192000"/>
              <a:gd name="connsiteY7" fmla="*/ 2210393 h 4463002"/>
              <a:gd name="connsiteX8" fmla="*/ 8245750 w 12192000"/>
              <a:gd name="connsiteY8" fmla="*/ 2210393 h 4463002"/>
              <a:gd name="connsiteX9" fmla="*/ 7449050 w 12192000"/>
              <a:gd name="connsiteY9" fmla="*/ 2210393 h 4463002"/>
              <a:gd name="connsiteX10" fmla="*/ 5343524 w 12192000"/>
              <a:gd name="connsiteY10" fmla="*/ 2210393 h 4463002"/>
              <a:gd name="connsiteX11" fmla="*/ 5343524 w 12192000"/>
              <a:gd name="connsiteY11" fmla="*/ 2209238 h 4463002"/>
              <a:gd name="connsiteX12" fmla="*/ 0 w 12192000"/>
              <a:gd name="connsiteY12" fmla="*/ 2209238 h 4463002"/>
              <a:gd name="connsiteX13" fmla="*/ 0 w 12192000"/>
              <a:gd name="connsiteY13" fmla="*/ 0 h 4463002"/>
              <a:gd name="connsiteX0" fmla="*/ 0 w 12192000"/>
              <a:gd name="connsiteY0" fmla="*/ 0 h 4463002"/>
              <a:gd name="connsiteX1" fmla="*/ 12192000 w 12192000"/>
              <a:gd name="connsiteY1" fmla="*/ 0 h 4463002"/>
              <a:gd name="connsiteX2" fmla="*/ 12192000 w 12192000"/>
              <a:gd name="connsiteY2" fmla="*/ 4463002 h 4463002"/>
              <a:gd name="connsiteX3" fmla="*/ 12190378 w 12192000"/>
              <a:gd name="connsiteY3" fmla="*/ 4428749 h 4463002"/>
              <a:gd name="connsiteX4" fmla="*/ 9998648 w 12192000"/>
              <a:gd name="connsiteY4" fmla="*/ 2223060 h 4463002"/>
              <a:gd name="connsiteX5" fmla="*/ 9764803 w 12192000"/>
              <a:gd name="connsiteY5" fmla="*/ 2211252 h 4463002"/>
              <a:gd name="connsiteX6" fmla="*/ 9764803 w 12192000"/>
              <a:gd name="connsiteY6" fmla="*/ 2210393 h 4463002"/>
              <a:gd name="connsiteX7" fmla="*/ 9747766 w 12192000"/>
              <a:gd name="connsiteY7" fmla="*/ 2210393 h 4463002"/>
              <a:gd name="connsiteX8" fmla="*/ 8245750 w 12192000"/>
              <a:gd name="connsiteY8" fmla="*/ 2210393 h 4463002"/>
              <a:gd name="connsiteX9" fmla="*/ 5343524 w 12192000"/>
              <a:gd name="connsiteY9" fmla="*/ 2210393 h 4463002"/>
              <a:gd name="connsiteX10" fmla="*/ 5343524 w 12192000"/>
              <a:gd name="connsiteY10" fmla="*/ 2209238 h 4463002"/>
              <a:gd name="connsiteX11" fmla="*/ 0 w 12192000"/>
              <a:gd name="connsiteY11" fmla="*/ 2209238 h 4463002"/>
              <a:gd name="connsiteX12" fmla="*/ 0 w 12192000"/>
              <a:gd name="connsiteY12" fmla="*/ 0 h 4463002"/>
              <a:gd name="connsiteX0" fmla="*/ 0 w 12192000"/>
              <a:gd name="connsiteY0" fmla="*/ 0 h 4463002"/>
              <a:gd name="connsiteX1" fmla="*/ 12192000 w 12192000"/>
              <a:gd name="connsiteY1" fmla="*/ 0 h 4463002"/>
              <a:gd name="connsiteX2" fmla="*/ 12192000 w 12192000"/>
              <a:gd name="connsiteY2" fmla="*/ 4463002 h 4463002"/>
              <a:gd name="connsiteX3" fmla="*/ 12190378 w 12192000"/>
              <a:gd name="connsiteY3" fmla="*/ 4428749 h 4463002"/>
              <a:gd name="connsiteX4" fmla="*/ 9998648 w 12192000"/>
              <a:gd name="connsiteY4" fmla="*/ 2223060 h 4463002"/>
              <a:gd name="connsiteX5" fmla="*/ 9764803 w 12192000"/>
              <a:gd name="connsiteY5" fmla="*/ 2211252 h 4463002"/>
              <a:gd name="connsiteX6" fmla="*/ 9764803 w 12192000"/>
              <a:gd name="connsiteY6" fmla="*/ 2210393 h 4463002"/>
              <a:gd name="connsiteX7" fmla="*/ 9747766 w 12192000"/>
              <a:gd name="connsiteY7" fmla="*/ 2210393 h 4463002"/>
              <a:gd name="connsiteX8" fmla="*/ 5343524 w 12192000"/>
              <a:gd name="connsiteY8" fmla="*/ 2210393 h 4463002"/>
              <a:gd name="connsiteX9" fmla="*/ 5343524 w 12192000"/>
              <a:gd name="connsiteY9" fmla="*/ 2209238 h 4463002"/>
              <a:gd name="connsiteX10" fmla="*/ 0 w 12192000"/>
              <a:gd name="connsiteY10" fmla="*/ 2209238 h 4463002"/>
              <a:gd name="connsiteX11" fmla="*/ 0 w 12192000"/>
              <a:gd name="connsiteY11" fmla="*/ 0 h 4463002"/>
              <a:gd name="connsiteX0" fmla="*/ 0 w 12192000"/>
              <a:gd name="connsiteY0" fmla="*/ 0 h 4463002"/>
              <a:gd name="connsiteX1" fmla="*/ 12192000 w 12192000"/>
              <a:gd name="connsiteY1" fmla="*/ 0 h 4463002"/>
              <a:gd name="connsiteX2" fmla="*/ 12192000 w 12192000"/>
              <a:gd name="connsiteY2" fmla="*/ 4463002 h 4463002"/>
              <a:gd name="connsiteX3" fmla="*/ 12190378 w 12192000"/>
              <a:gd name="connsiteY3" fmla="*/ 4428749 h 4463002"/>
              <a:gd name="connsiteX4" fmla="*/ 9998648 w 12192000"/>
              <a:gd name="connsiteY4" fmla="*/ 2223060 h 4463002"/>
              <a:gd name="connsiteX5" fmla="*/ 9764803 w 12192000"/>
              <a:gd name="connsiteY5" fmla="*/ 2211252 h 4463002"/>
              <a:gd name="connsiteX6" fmla="*/ 9764803 w 12192000"/>
              <a:gd name="connsiteY6" fmla="*/ 2210393 h 4463002"/>
              <a:gd name="connsiteX7" fmla="*/ 9747766 w 12192000"/>
              <a:gd name="connsiteY7" fmla="*/ 2210393 h 4463002"/>
              <a:gd name="connsiteX8" fmla="*/ 5343524 w 12192000"/>
              <a:gd name="connsiteY8" fmla="*/ 2210393 h 4463002"/>
              <a:gd name="connsiteX9" fmla="*/ 0 w 12192000"/>
              <a:gd name="connsiteY9" fmla="*/ 2209238 h 4463002"/>
              <a:gd name="connsiteX10" fmla="*/ 0 w 12192000"/>
              <a:gd name="connsiteY10" fmla="*/ 0 h 4463002"/>
              <a:gd name="connsiteX0" fmla="*/ 0 w 12192000"/>
              <a:gd name="connsiteY0" fmla="*/ 0 h 4463002"/>
              <a:gd name="connsiteX1" fmla="*/ 12192000 w 12192000"/>
              <a:gd name="connsiteY1" fmla="*/ 0 h 4463002"/>
              <a:gd name="connsiteX2" fmla="*/ 12192000 w 12192000"/>
              <a:gd name="connsiteY2" fmla="*/ 4463002 h 4463002"/>
              <a:gd name="connsiteX3" fmla="*/ 12190378 w 12192000"/>
              <a:gd name="connsiteY3" fmla="*/ 4428749 h 4463002"/>
              <a:gd name="connsiteX4" fmla="*/ 9998648 w 12192000"/>
              <a:gd name="connsiteY4" fmla="*/ 2223060 h 4463002"/>
              <a:gd name="connsiteX5" fmla="*/ 9764803 w 12192000"/>
              <a:gd name="connsiteY5" fmla="*/ 2211252 h 4463002"/>
              <a:gd name="connsiteX6" fmla="*/ 9764803 w 12192000"/>
              <a:gd name="connsiteY6" fmla="*/ 2210393 h 4463002"/>
              <a:gd name="connsiteX7" fmla="*/ 9747766 w 12192000"/>
              <a:gd name="connsiteY7" fmla="*/ 2210393 h 4463002"/>
              <a:gd name="connsiteX8" fmla="*/ 0 w 12192000"/>
              <a:gd name="connsiteY8" fmla="*/ 2209238 h 4463002"/>
              <a:gd name="connsiteX9" fmla="*/ 0 w 12192000"/>
              <a:gd name="connsiteY9" fmla="*/ 0 h 4463002"/>
              <a:gd name="connsiteX0" fmla="*/ 0 w 12192000"/>
              <a:gd name="connsiteY0" fmla="*/ 0 h 4463002"/>
              <a:gd name="connsiteX1" fmla="*/ 12192000 w 12192000"/>
              <a:gd name="connsiteY1" fmla="*/ 0 h 4463002"/>
              <a:gd name="connsiteX2" fmla="*/ 12192000 w 12192000"/>
              <a:gd name="connsiteY2" fmla="*/ 4463002 h 4463002"/>
              <a:gd name="connsiteX3" fmla="*/ 12190378 w 12192000"/>
              <a:gd name="connsiteY3" fmla="*/ 4428749 h 4463002"/>
              <a:gd name="connsiteX4" fmla="*/ 9998648 w 12192000"/>
              <a:gd name="connsiteY4" fmla="*/ 2223060 h 4463002"/>
              <a:gd name="connsiteX5" fmla="*/ 9764803 w 12192000"/>
              <a:gd name="connsiteY5" fmla="*/ 2211252 h 4463002"/>
              <a:gd name="connsiteX6" fmla="*/ 9764803 w 12192000"/>
              <a:gd name="connsiteY6" fmla="*/ 2210393 h 4463002"/>
              <a:gd name="connsiteX7" fmla="*/ 0 w 12192000"/>
              <a:gd name="connsiteY7" fmla="*/ 2209238 h 4463002"/>
              <a:gd name="connsiteX8" fmla="*/ 0 w 12192000"/>
              <a:gd name="connsiteY8" fmla="*/ 0 h 4463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4463002">
                <a:moveTo>
                  <a:pt x="0" y="0"/>
                </a:moveTo>
                <a:lnTo>
                  <a:pt x="12192000" y="0"/>
                </a:lnTo>
                <a:lnTo>
                  <a:pt x="12192000" y="4463002"/>
                </a:lnTo>
                <a:cubicBezTo>
                  <a:pt x="12191459" y="4451584"/>
                  <a:pt x="12190919" y="4440167"/>
                  <a:pt x="12190378" y="4428749"/>
                </a:cubicBezTo>
                <a:cubicBezTo>
                  <a:pt x="12079768" y="3266647"/>
                  <a:pt x="11158638" y="2340865"/>
                  <a:pt x="9998648" y="2223060"/>
                </a:cubicBezTo>
                <a:lnTo>
                  <a:pt x="9764803" y="2211252"/>
                </a:lnTo>
                <a:lnTo>
                  <a:pt x="9764803" y="2210393"/>
                </a:lnTo>
                <a:lnTo>
                  <a:pt x="0" y="22092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9" name="Dowolny kształt: Kształt 8">
            <a:extLst>
              <a:ext uri="{FF2B5EF4-FFF2-40B4-BE49-F238E27FC236}">
                <a16:creationId xmlns:a16="http://schemas.microsoft.com/office/drawing/2014/main" id="{5F9CDC83-34B8-4E32-84EC-92854CEE4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3537"/>
            <a:ext cx="12192000" cy="4463002"/>
          </a:xfrm>
          <a:custGeom>
            <a:avLst/>
            <a:gdLst>
              <a:gd name="connsiteX0" fmla="*/ 0 w 12192000"/>
              <a:gd name="connsiteY0" fmla="*/ 0 h 4463002"/>
              <a:gd name="connsiteX1" fmla="*/ 12192000 w 12192000"/>
              <a:gd name="connsiteY1" fmla="*/ 0 h 4463002"/>
              <a:gd name="connsiteX2" fmla="*/ 12192000 w 12192000"/>
              <a:gd name="connsiteY2" fmla="*/ 4463002 h 4463002"/>
              <a:gd name="connsiteX3" fmla="*/ 12190378 w 12192000"/>
              <a:gd name="connsiteY3" fmla="*/ 4428749 h 4463002"/>
              <a:gd name="connsiteX4" fmla="*/ 9998648 w 12192000"/>
              <a:gd name="connsiteY4" fmla="*/ 2223060 h 4463002"/>
              <a:gd name="connsiteX5" fmla="*/ 9764803 w 12192000"/>
              <a:gd name="connsiteY5" fmla="*/ 2211252 h 4463002"/>
              <a:gd name="connsiteX6" fmla="*/ 9764803 w 12192000"/>
              <a:gd name="connsiteY6" fmla="*/ 2210393 h 4463002"/>
              <a:gd name="connsiteX7" fmla="*/ 9747766 w 12192000"/>
              <a:gd name="connsiteY7" fmla="*/ 2210393 h 4463002"/>
              <a:gd name="connsiteX8" fmla="*/ 8245750 w 12192000"/>
              <a:gd name="connsiteY8" fmla="*/ 2210393 h 4463002"/>
              <a:gd name="connsiteX9" fmla="*/ 7449050 w 12192000"/>
              <a:gd name="connsiteY9" fmla="*/ 2210393 h 4463002"/>
              <a:gd name="connsiteX10" fmla="*/ 7294008 w 12192000"/>
              <a:gd name="connsiteY10" fmla="*/ 2210393 h 4463002"/>
              <a:gd name="connsiteX11" fmla="*/ 6051190 w 12192000"/>
              <a:gd name="connsiteY11" fmla="*/ 2210393 h 4463002"/>
              <a:gd name="connsiteX12" fmla="*/ 5343524 w 12192000"/>
              <a:gd name="connsiteY12" fmla="*/ 2210393 h 4463002"/>
              <a:gd name="connsiteX13" fmla="*/ 5343524 w 12192000"/>
              <a:gd name="connsiteY13" fmla="*/ 2209238 h 4463002"/>
              <a:gd name="connsiteX14" fmla="*/ 0 w 12192000"/>
              <a:gd name="connsiteY14" fmla="*/ 2209238 h 4463002"/>
              <a:gd name="connsiteX0" fmla="*/ 0 w 12192000"/>
              <a:gd name="connsiteY0" fmla="*/ 0 h 4463002"/>
              <a:gd name="connsiteX1" fmla="*/ 12192000 w 12192000"/>
              <a:gd name="connsiteY1" fmla="*/ 0 h 4463002"/>
              <a:gd name="connsiteX2" fmla="*/ 12192000 w 12192000"/>
              <a:gd name="connsiteY2" fmla="*/ 4463002 h 4463002"/>
              <a:gd name="connsiteX3" fmla="*/ 12190378 w 12192000"/>
              <a:gd name="connsiteY3" fmla="*/ 4428749 h 4463002"/>
              <a:gd name="connsiteX4" fmla="*/ 9998648 w 12192000"/>
              <a:gd name="connsiteY4" fmla="*/ 2223060 h 4463002"/>
              <a:gd name="connsiteX5" fmla="*/ 9764803 w 12192000"/>
              <a:gd name="connsiteY5" fmla="*/ 2211252 h 4463002"/>
              <a:gd name="connsiteX6" fmla="*/ 9764803 w 12192000"/>
              <a:gd name="connsiteY6" fmla="*/ 2210393 h 4463002"/>
              <a:gd name="connsiteX7" fmla="*/ 9747766 w 12192000"/>
              <a:gd name="connsiteY7" fmla="*/ 2210393 h 4463002"/>
              <a:gd name="connsiteX8" fmla="*/ 8245750 w 12192000"/>
              <a:gd name="connsiteY8" fmla="*/ 2210393 h 4463002"/>
              <a:gd name="connsiteX9" fmla="*/ 7449050 w 12192000"/>
              <a:gd name="connsiteY9" fmla="*/ 2210393 h 4463002"/>
              <a:gd name="connsiteX10" fmla="*/ 7294008 w 12192000"/>
              <a:gd name="connsiteY10" fmla="*/ 2210393 h 4463002"/>
              <a:gd name="connsiteX11" fmla="*/ 5343524 w 12192000"/>
              <a:gd name="connsiteY11" fmla="*/ 2210393 h 4463002"/>
              <a:gd name="connsiteX12" fmla="*/ 5343524 w 12192000"/>
              <a:gd name="connsiteY12" fmla="*/ 2209238 h 4463002"/>
              <a:gd name="connsiteX13" fmla="*/ 0 w 12192000"/>
              <a:gd name="connsiteY13" fmla="*/ 2209238 h 4463002"/>
              <a:gd name="connsiteX14" fmla="*/ 0 w 12192000"/>
              <a:gd name="connsiteY14" fmla="*/ 0 h 4463002"/>
              <a:gd name="connsiteX0" fmla="*/ 0 w 12192000"/>
              <a:gd name="connsiteY0" fmla="*/ 0 h 4463002"/>
              <a:gd name="connsiteX1" fmla="*/ 12192000 w 12192000"/>
              <a:gd name="connsiteY1" fmla="*/ 0 h 4463002"/>
              <a:gd name="connsiteX2" fmla="*/ 12192000 w 12192000"/>
              <a:gd name="connsiteY2" fmla="*/ 4463002 h 4463002"/>
              <a:gd name="connsiteX3" fmla="*/ 12190378 w 12192000"/>
              <a:gd name="connsiteY3" fmla="*/ 4428749 h 4463002"/>
              <a:gd name="connsiteX4" fmla="*/ 9998648 w 12192000"/>
              <a:gd name="connsiteY4" fmla="*/ 2223060 h 4463002"/>
              <a:gd name="connsiteX5" fmla="*/ 9764803 w 12192000"/>
              <a:gd name="connsiteY5" fmla="*/ 2211252 h 4463002"/>
              <a:gd name="connsiteX6" fmla="*/ 9764803 w 12192000"/>
              <a:gd name="connsiteY6" fmla="*/ 2210393 h 4463002"/>
              <a:gd name="connsiteX7" fmla="*/ 9747766 w 12192000"/>
              <a:gd name="connsiteY7" fmla="*/ 2210393 h 4463002"/>
              <a:gd name="connsiteX8" fmla="*/ 8245750 w 12192000"/>
              <a:gd name="connsiteY8" fmla="*/ 2210393 h 4463002"/>
              <a:gd name="connsiteX9" fmla="*/ 7449050 w 12192000"/>
              <a:gd name="connsiteY9" fmla="*/ 2210393 h 4463002"/>
              <a:gd name="connsiteX10" fmla="*/ 5343524 w 12192000"/>
              <a:gd name="connsiteY10" fmla="*/ 2210393 h 4463002"/>
              <a:gd name="connsiteX11" fmla="*/ 5343524 w 12192000"/>
              <a:gd name="connsiteY11" fmla="*/ 2209238 h 4463002"/>
              <a:gd name="connsiteX12" fmla="*/ 0 w 12192000"/>
              <a:gd name="connsiteY12" fmla="*/ 2209238 h 4463002"/>
              <a:gd name="connsiteX13" fmla="*/ 0 w 12192000"/>
              <a:gd name="connsiteY13" fmla="*/ 0 h 4463002"/>
              <a:gd name="connsiteX0" fmla="*/ 0 w 12192000"/>
              <a:gd name="connsiteY0" fmla="*/ 0 h 4463002"/>
              <a:gd name="connsiteX1" fmla="*/ 12192000 w 12192000"/>
              <a:gd name="connsiteY1" fmla="*/ 0 h 4463002"/>
              <a:gd name="connsiteX2" fmla="*/ 12192000 w 12192000"/>
              <a:gd name="connsiteY2" fmla="*/ 4463002 h 4463002"/>
              <a:gd name="connsiteX3" fmla="*/ 12190378 w 12192000"/>
              <a:gd name="connsiteY3" fmla="*/ 4428749 h 4463002"/>
              <a:gd name="connsiteX4" fmla="*/ 9998648 w 12192000"/>
              <a:gd name="connsiteY4" fmla="*/ 2223060 h 4463002"/>
              <a:gd name="connsiteX5" fmla="*/ 9764803 w 12192000"/>
              <a:gd name="connsiteY5" fmla="*/ 2211252 h 4463002"/>
              <a:gd name="connsiteX6" fmla="*/ 9764803 w 12192000"/>
              <a:gd name="connsiteY6" fmla="*/ 2210393 h 4463002"/>
              <a:gd name="connsiteX7" fmla="*/ 9747766 w 12192000"/>
              <a:gd name="connsiteY7" fmla="*/ 2210393 h 4463002"/>
              <a:gd name="connsiteX8" fmla="*/ 8245750 w 12192000"/>
              <a:gd name="connsiteY8" fmla="*/ 2210393 h 4463002"/>
              <a:gd name="connsiteX9" fmla="*/ 5343524 w 12192000"/>
              <a:gd name="connsiteY9" fmla="*/ 2210393 h 4463002"/>
              <a:gd name="connsiteX10" fmla="*/ 5343524 w 12192000"/>
              <a:gd name="connsiteY10" fmla="*/ 2209238 h 4463002"/>
              <a:gd name="connsiteX11" fmla="*/ 0 w 12192000"/>
              <a:gd name="connsiteY11" fmla="*/ 2209238 h 4463002"/>
              <a:gd name="connsiteX12" fmla="*/ 0 w 12192000"/>
              <a:gd name="connsiteY12" fmla="*/ 0 h 4463002"/>
              <a:gd name="connsiteX0" fmla="*/ 0 w 12192000"/>
              <a:gd name="connsiteY0" fmla="*/ 0 h 4463002"/>
              <a:gd name="connsiteX1" fmla="*/ 12192000 w 12192000"/>
              <a:gd name="connsiteY1" fmla="*/ 0 h 4463002"/>
              <a:gd name="connsiteX2" fmla="*/ 12192000 w 12192000"/>
              <a:gd name="connsiteY2" fmla="*/ 4463002 h 4463002"/>
              <a:gd name="connsiteX3" fmla="*/ 12190378 w 12192000"/>
              <a:gd name="connsiteY3" fmla="*/ 4428749 h 4463002"/>
              <a:gd name="connsiteX4" fmla="*/ 9998648 w 12192000"/>
              <a:gd name="connsiteY4" fmla="*/ 2223060 h 4463002"/>
              <a:gd name="connsiteX5" fmla="*/ 9764803 w 12192000"/>
              <a:gd name="connsiteY5" fmla="*/ 2211252 h 4463002"/>
              <a:gd name="connsiteX6" fmla="*/ 9764803 w 12192000"/>
              <a:gd name="connsiteY6" fmla="*/ 2210393 h 4463002"/>
              <a:gd name="connsiteX7" fmla="*/ 9747766 w 12192000"/>
              <a:gd name="connsiteY7" fmla="*/ 2210393 h 4463002"/>
              <a:gd name="connsiteX8" fmla="*/ 5343524 w 12192000"/>
              <a:gd name="connsiteY8" fmla="*/ 2210393 h 4463002"/>
              <a:gd name="connsiteX9" fmla="*/ 5343524 w 12192000"/>
              <a:gd name="connsiteY9" fmla="*/ 2209238 h 4463002"/>
              <a:gd name="connsiteX10" fmla="*/ 0 w 12192000"/>
              <a:gd name="connsiteY10" fmla="*/ 2209238 h 4463002"/>
              <a:gd name="connsiteX11" fmla="*/ 0 w 12192000"/>
              <a:gd name="connsiteY11" fmla="*/ 0 h 4463002"/>
              <a:gd name="connsiteX0" fmla="*/ 0 w 12192000"/>
              <a:gd name="connsiteY0" fmla="*/ 0 h 4463002"/>
              <a:gd name="connsiteX1" fmla="*/ 12192000 w 12192000"/>
              <a:gd name="connsiteY1" fmla="*/ 0 h 4463002"/>
              <a:gd name="connsiteX2" fmla="*/ 12192000 w 12192000"/>
              <a:gd name="connsiteY2" fmla="*/ 4463002 h 4463002"/>
              <a:gd name="connsiteX3" fmla="*/ 12190378 w 12192000"/>
              <a:gd name="connsiteY3" fmla="*/ 4428749 h 4463002"/>
              <a:gd name="connsiteX4" fmla="*/ 9998648 w 12192000"/>
              <a:gd name="connsiteY4" fmla="*/ 2223060 h 4463002"/>
              <a:gd name="connsiteX5" fmla="*/ 9764803 w 12192000"/>
              <a:gd name="connsiteY5" fmla="*/ 2211252 h 4463002"/>
              <a:gd name="connsiteX6" fmla="*/ 9764803 w 12192000"/>
              <a:gd name="connsiteY6" fmla="*/ 2210393 h 4463002"/>
              <a:gd name="connsiteX7" fmla="*/ 9747766 w 12192000"/>
              <a:gd name="connsiteY7" fmla="*/ 2210393 h 4463002"/>
              <a:gd name="connsiteX8" fmla="*/ 5343524 w 12192000"/>
              <a:gd name="connsiteY8" fmla="*/ 2210393 h 4463002"/>
              <a:gd name="connsiteX9" fmla="*/ 0 w 12192000"/>
              <a:gd name="connsiteY9" fmla="*/ 2209238 h 4463002"/>
              <a:gd name="connsiteX10" fmla="*/ 0 w 12192000"/>
              <a:gd name="connsiteY10" fmla="*/ 0 h 4463002"/>
              <a:gd name="connsiteX0" fmla="*/ 0 w 12192000"/>
              <a:gd name="connsiteY0" fmla="*/ 0 h 4463002"/>
              <a:gd name="connsiteX1" fmla="*/ 12192000 w 12192000"/>
              <a:gd name="connsiteY1" fmla="*/ 0 h 4463002"/>
              <a:gd name="connsiteX2" fmla="*/ 12192000 w 12192000"/>
              <a:gd name="connsiteY2" fmla="*/ 4463002 h 4463002"/>
              <a:gd name="connsiteX3" fmla="*/ 12190378 w 12192000"/>
              <a:gd name="connsiteY3" fmla="*/ 4428749 h 4463002"/>
              <a:gd name="connsiteX4" fmla="*/ 9998648 w 12192000"/>
              <a:gd name="connsiteY4" fmla="*/ 2223060 h 4463002"/>
              <a:gd name="connsiteX5" fmla="*/ 9764803 w 12192000"/>
              <a:gd name="connsiteY5" fmla="*/ 2211252 h 4463002"/>
              <a:gd name="connsiteX6" fmla="*/ 9764803 w 12192000"/>
              <a:gd name="connsiteY6" fmla="*/ 2210393 h 4463002"/>
              <a:gd name="connsiteX7" fmla="*/ 9747766 w 12192000"/>
              <a:gd name="connsiteY7" fmla="*/ 2210393 h 4463002"/>
              <a:gd name="connsiteX8" fmla="*/ 0 w 12192000"/>
              <a:gd name="connsiteY8" fmla="*/ 2209238 h 4463002"/>
              <a:gd name="connsiteX9" fmla="*/ 0 w 12192000"/>
              <a:gd name="connsiteY9" fmla="*/ 0 h 4463002"/>
              <a:gd name="connsiteX0" fmla="*/ 0 w 12192000"/>
              <a:gd name="connsiteY0" fmla="*/ 0 h 4463002"/>
              <a:gd name="connsiteX1" fmla="*/ 12192000 w 12192000"/>
              <a:gd name="connsiteY1" fmla="*/ 0 h 4463002"/>
              <a:gd name="connsiteX2" fmla="*/ 12192000 w 12192000"/>
              <a:gd name="connsiteY2" fmla="*/ 4463002 h 4463002"/>
              <a:gd name="connsiteX3" fmla="*/ 12190378 w 12192000"/>
              <a:gd name="connsiteY3" fmla="*/ 4428749 h 4463002"/>
              <a:gd name="connsiteX4" fmla="*/ 9998648 w 12192000"/>
              <a:gd name="connsiteY4" fmla="*/ 2223060 h 4463002"/>
              <a:gd name="connsiteX5" fmla="*/ 9764803 w 12192000"/>
              <a:gd name="connsiteY5" fmla="*/ 2211252 h 4463002"/>
              <a:gd name="connsiteX6" fmla="*/ 9764803 w 12192000"/>
              <a:gd name="connsiteY6" fmla="*/ 2210393 h 4463002"/>
              <a:gd name="connsiteX7" fmla="*/ 0 w 12192000"/>
              <a:gd name="connsiteY7" fmla="*/ 2209238 h 4463002"/>
              <a:gd name="connsiteX8" fmla="*/ 0 w 12192000"/>
              <a:gd name="connsiteY8" fmla="*/ 0 h 4463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4463002">
                <a:moveTo>
                  <a:pt x="0" y="0"/>
                </a:moveTo>
                <a:lnTo>
                  <a:pt x="12192000" y="0"/>
                </a:lnTo>
                <a:lnTo>
                  <a:pt x="12192000" y="4463002"/>
                </a:lnTo>
                <a:cubicBezTo>
                  <a:pt x="12191459" y="4451584"/>
                  <a:pt x="12190919" y="4440167"/>
                  <a:pt x="12190378" y="4428749"/>
                </a:cubicBezTo>
                <a:cubicBezTo>
                  <a:pt x="12079768" y="3266647"/>
                  <a:pt x="11158638" y="2340865"/>
                  <a:pt x="9998648" y="2223060"/>
                </a:cubicBezTo>
                <a:lnTo>
                  <a:pt x="9764803" y="2211252"/>
                </a:lnTo>
                <a:lnTo>
                  <a:pt x="9764803" y="2210393"/>
                </a:lnTo>
                <a:lnTo>
                  <a:pt x="0" y="22092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21E215A6-E6FC-4D5A-9881-E87CC7507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1"/>
            <a:ext cx="9432315" cy="2198972"/>
          </a:xfrm>
          <a:custGeom>
            <a:avLst/>
            <a:gdLst>
              <a:gd name="connsiteX0" fmla="*/ 0 w 10240035"/>
              <a:gd name="connsiteY0" fmla="*/ 0 h 2198971"/>
              <a:gd name="connsiteX1" fmla="*/ 10240035 w 10240035"/>
              <a:gd name="connsiteY1" fmla="*/ 0 h 2198971"/>
              <a:gd name="connsiteX2" fmla="*/ 10240035 w 10240035"/>
              <a:gd name="connsiteY2" fmla="*/ 0 h 2198971"/>
              <a:gd name="connsiteX3" fmla="*/ 10240035 w 10240035"/>
              <a:gd name="connsiteY3" fmla="*/ 1099486 h 2198971"/>
              <a:gd name="connsiteX4" fmla="*/ 9140549 w 10240035"/>
              <a:gd name="connsiteY4" fmla="*/ 2198972 h 2198971"/>
              <a:gd name="connsiteX5" fmla="*/ 1099486 w 10240035"/>
              <a:gd name="connsiteY5" fmla="*/ 2198971 h 2198971"/>
              <a:gd name="connsiteX6" fmla="*/ 0 w 10240035"/>
              <a:gd name="connsiteY6" fmla="*/ 1099485 h 2198971"/>
              <a:gd name="connsiteX7" fmla="*/ 0 w 10240035"/>
              <a:gd name="connsiteY7" fmla="*/ 0 h 2198971"/>
              <a:gd name="connsiteX8" fmla="*/ 0 w 10240035"/>
              <a:gd name="connsiteY8" fmla="*/ 0 h 2198971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10240035 w 10240035"/>
              <a:gd name="connsiteY2" fmla="*/ 0 h 2198972"/>
              <a:gd name="connsiteX3" fmla="*/ 9140549 w 10240035"/>
              <a:gd name="connsiteY3" fmla="*/ 2198972 h 2198972"/>
              <a:gd name="connsiteX4" fmla="*/ 1099486 w 10240035"/>
              <a:gd name="connsiteY4" fmla="*/ 2198971 h 2198972"/>
              <a:gd name="connsiteX5" fmla="*/ 0 w 10240035"/>
              <a:gd name="connsiteY5" fmla="*/ 1099485 h 2198972"/>
              <a:gd name="connsiteX6" fmla="*/ 0 w 10240035"/>
              <a:gd name="connsiteY6" fmla="*/ 0 h 2198972"/>
              <a:gd name="connsiteX7" fmla="*/ 0 w 10240035"/>
              <a:gd name="connsiteY7" fmla="*/ 0 h 2198972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10240035 w 10240035"/>
              <a:gd name="connsiteY2" fmla="*/ 0 h 2198972"/>
              <a:gd name="connsiteX3" fmla="*/ 9140549 w 10240035"/>
              <a:gd name="connsiteY3" fmla="*/ 2198972 h 2198972"/>
              <a:gd name="connsiteX4" fmla="*/ 1099486 w 10240035"/>
              <a:gd name="connsiteY4" fmla="*/ 2198971 h 2198972"/>
              <a:gd name="connsiteX5" fmla="*/ 0 w 10240035"/>
              <a:gd name="connsiteY5" fmla="*/ 1099485 h 2198972"/>
              <a:gd name="connsiteX6" fmla="*/ 0 w 10240035"/>
              <a:gd name="connsiteY6" fmla="*/ 0 h 2198972"/>
              <a:gd name="connsiteX7" fmla="*/ 0 w 10240035"/>
              <a:gd name="connsiteY7" fmla="*/ 0 h 2198972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10240035 w 10240035"/>
              <a:gd name="connsiteY2" fmla="*/ 0 h 2198972"/>
              <a:gd name="connsiteX3" fmla="*/ 8896709 w 10240035"/>
              <a:gd name="connsiteY3" fmla="*/ 2198972 h 2198972"/>
              <a:gd name="connsiteX4" fmla="*/ 1099486 w 10240035"/>
              <a:gd name="connsiteY4" fmla="*/ 2198971 h 2198972"/>
              <a:gd name="connsiteX5" fmla="*/ 0 w 10240035"/>
              <a:gd name="connsiteY5" fmla="*/ 1099485 h 2198972"/>
              <a:gd name="connsiteX6" fmla="*/ 0 w 10240035"/>
              <a:gd name="connsiteY6" fmla="*/ 0 h 2198972"/>
              <a:gd name="connsiteX7" fmla="*/ 0 w 10240035"/>
              <a:gd name="connsiteY7" fmla="*/ 0 h 2198972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10240035 w 10240035"/>
              <a:gd name="connsiteY2" fmla="*/ 0 h 2198972"/>
              <a:gd name="connsiteX3" fmla="*/ 8698589 w 10240035"/>
              <a:gd name="connsiteY3" fmla="*/ 2198972 h 2198972"/>
              <a:gd name="connsiteX4" fmla="*/ 1099486 w 10240035"/>
              <a:gd name="connsiteY4" fmla="*/ 2198971 h 2198972"/>
              <a:gd name="connsiteX5" fmla="*/ 0 w 10240035"/>
              <a:gd name="connsiteY5" fmla="*/ 1099485 h 2198972"/>
              <a:gd name="connsiteX6" fmla="*/ 0 w 10240035"/>
              <a:gd name="connsiteY6" fmla="*/ 0 h 2198972"/>
              <a:gd name="connsiteX7" fmla="*/ 0 w 10240035"/>
              <a:gd name="connsiteY7" fmla="*/ 0 h 2198972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10240035 w 10240035"/>
              <a:gd name="connsiteY2" fmla="*/ 0 h 2198972"/>
              <a:gd name="connsiteX3" fmla="*/ 8317589 w 10240035"/>
              <a:gd name="connsiteY3" fmla="*/ 2198972 h 2198972"/>
              <a:gd name="connsiteX4" fmla="*/ 1099486 w 10240035"/>
              <a:gd name="connsiteY4" fmla="*/ 2198971 h 2198972"/>
              <a:gd name="connsiteX5" fmla="*/ 0 w 10240035"/>
              <a:gd name="connsiteY5" fmla="*/ 1099485 h 2198972"/>
              <a:gd name="connsiteX6" fmla="*/ 0 w 10240035"/>
              <a:gd name="connsiteY6" fmla="*/ 0 h 2198972"/>
              <a:gd name="connsiteX7" fmla="*/ 0 w 10240035"/>
              <a:gd name="connsiteY7" fmla="*/ 0 h 2198972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10240035 w 10240035"/>
              <a:gd name="connsiteY2" fmla="*/ 0 h 2198972"/>
              <a:gd name="connsiteX3" fmla="*/ 7951829 w 10240035"/>
              <a:gd name="connsiteY3" fmla="*/ 2198972 h 2198972"/>
              <a:gd name="connsiteX4" fmla="*/ 1099486 w 10240035"/>
              <a:gd name="connsiteY4" fmla="*/ 2198971 h 2198972"/>
              <a:gd name="connsiteX5" fmla="*/ 0 w 10240035"/>
              <a:gd name="connsiteY5" fmla="*/ 1099485 h 2198972"/>
              <a:gd name="connsiteX6" fmla="*/ 0 w 10240035"/>
              <a:gd name="connsiteY6" fmla="*/ 0 h 2198972"/>
              <a:gd name="connsiteX7" fmla="*/ 0 w 10240035"/>
              <a:gd name="connsiteY7" fmla="*/ 0 h 2198972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10240035 w 10240035"/>
              <a:gd name="connsiteY2" fmla="*/ 0 h 2198972"/>
              <a:gd name="connsiteX3" fmla="*/ 7951829 w 10240035"/>
              <a:gd name="connsiteY3" fmla="*/ 2198972 h 2198972"/>
              <a:gd name="connsiteX4" fmla="*/ 1099486 w 10240035"/>
              <a:gd name="connsiteY4" fmla="*/ 2198971 h 2198972"/>
              <a:gd name="connsiteX5" fmla="*/ 0 w 10240035"/>
              <a:gd name="connsiteY5" fmla="*/ 1099485 h 2198972"/>
              <a:gd name="connsiteX6" fmla="*/ 0 w 10240035"/>
              <a:gd name="connsiteY6" fmla="*/ 0 h 2198972"/>
              <a:gd name="connsiteX7" fmla="*/ 0 w 10240035"/>
              <a:gd name="connsiteY7" fmla="*/ 0 h 2198972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9371355 w 10240035"/>
              <a:gd name="connsiteY2" fmla="*/ 152400 h 2198972"/>
              <a:gd name="connsiteX3" fmla="*/ 7951829 w 10240035"/>
              <a:gd name="connsiteY3" fmla="*/ 2198972 h 2198972"/>
              <a:gd name="connsiteX4" fmla="*/ 1099486 w 10240035"/>
              <a:gd name="connsiteY4" fmla="*/ 2198971 h 2198972"/>
              <a:gd name="connsiteX5" fmla="*/ 0 w 10240035"/>
              <a:gd name="connsiteY5" fmla="*/ 1099485 h 2198972"/>
              <a:gd name="connsiteX6" fmla="*/ 0 w 10240035"/>
              <a:gd name="connsiteY6" fmla="*/ 0 h 2198972"/>
              <a:gd name="connsiteX7" fmla="*/ 0 w 10240035"/>
              <a:gd name="connsiteY7" fmla="*/ 0 h 2198972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9371355 w 10240035"/>
              <a:gd name="connsiteY2" fmla="*/ 152400 h 2198972"/>
              <a:gd name="connsiteX3" fmla="*/ 7951829 w 10240035"/>
              <a:gd name="connsiteY3" fmla="*/ 2198972 h 2198972"/>
              <a:gd name="connsiteX4" fmla="*/ 1099486 w 10240035"/>
              <a:gd name="connsiteY4" fmla="*/ 2198971 h 2198972"/>
              <a:gd name="connsiteX5" fmla="*/ 0 w 10240035"/>
              <a:gd name="connsiteY5" fmla="*/ 1099485 h 2198972"/>
              <a:gd name="connsiteX6" fmla="*/ 0 w 10240035"/>
              <a:gd name="connsiteY6" fmla="*/ 0 h 2198972"/>
              <a:gd name="connsiteX7" fmla="*/ 0 w 10240035"/>
              <a:gd name="connsiteY7" fmla="*/ 0 h 2198972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9371355 w 10240035"/>
              <a:gd name="connsiteY2" fmla="*/ 152400 h 2198972"/>
              <a:gd name="connsiteX3" fmla="*/ 7951829 w 10240035"/>
              <a:gd name="connsiteY3" fmla="*/ 2198972 h 2198972"/>
              <a:gd name="connsiteX4" fmla="*/ 1099486 w 10240035"/>
              <a:gd name="connsiteY4" fmla="*/ 2198971 h 2198972"/>
              <a:gd name="connsiteX5" fmla="*/ 0 w 10240035"/>
              <a:gd name="connsiteY5" fmla="*/ 1099485 h 2198972"/>
              <a:gd name="connsiteX6" fmla="*/ 0 w 10240035"/>
              <a:gd name="connsiteY6" fmla="*/ 0 h 2198972"/>
              <a:gd name="connsiteX7" fmla="*/ 0 w 10240035"/>
              <a:gd name="connsiteY7" fmla="*/ 0 h 2198972"/>
              <a:gd name="connsiteX0" fmla="*/ 0 w 10661291"/>
              <a:gd name="connsiteY0" fmla="*/ 0 h 2198972"/>
              <a:gd name="connsiteX1" fmla="*/ 10240035 w 10661291"/>
              <a:gd name="connsiteY1" fmla="*/ 0 h 2198972"/>
              <a:gd name="connsiteX2" fmla="*/ 7951829 w 10661291"/>
              <a:gd name="connsiteY2" fmla="*/ 2198972 h 2198972"/>
              <a:gd name="connsiteX3" fmla="*/ 1099486 w 10661291"/>
              <a:gd name="connsiteY3" fmla="*/ 2198971 h 2198972"/>
              <a:gd name="connsiteX4" fmla="*/ 0 w 10661291"/>
              <a:gd name="connsiteY4" fmla="*/ 1099485 h 2198972"/>
              <a:gd name="connsiteX5" fmla="*/ 0 w 10661291"/>
              <a:gd name="connsiteY5" fmla="*/ 0 h 2198972"/>
              <a:gd name="connsiteX6" fmla="*/ 0 w 10661291"/>
              <a:gd name="connsiteY6" fmla="*/ 0 h 2198972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7951829 w 10240035"/>
              <a:gd name="connsiteY2" fmla="*/ 2198972 h 2198972"/>
              <a:gd name="connsiteX3" fmla="*/ 1099486 w 10240035"/>
              <a:gd name="connsiteY3" fmla="*/ 2198971 h 2198972"/>
              <a:gd name="connsiteX4" fmla="*/ 0 w 10240035"/>
              <a:gd name="connsiteY4" fmla="*/ 1099485 h 2198972"/>
              <a:gd name="connsiteX5" fmla="*/ 0 w 10240035"/>
              <a:gd name="connsiteY5" fmla="*/ 0 h 2198972"/>
              <a:gd name="connsiteX6" fmla="*/ 0 w 10240035"/>
              <a:gd name="connsiteY6" fmla="*/ 0 h 2198972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7951829 w 10240035"/>
              <a:gd name="connsiteY2" fmla="*/ 2198972 h 2198972"/>
              <a:gd name="connsiteX3" fmla="*/ 1099486 w 10240035"/>
              <a:gd name="connsiteY3" fmla="*/ 2198971 h 2198972"/>
              <a:gd name="connsiteX4" fmla="*/ 0 w 10240035"/>
              <a:gd name="connsiteY4" fmla="*/ 1099485 h 2198972"/>
              <a:gd name="connsiteX5" fmla="*/ 0 w 10240035"/>
              <a:gd name="connsiteY5" fmla="*/ 0 h 2198972"/>
              <a:gd name="connsiteX6" fmla="*/ 0 w 10240035"/>
              <a:gd name="connsiteY6" fmla="*/ 0 h 2198972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7951829 w 10240035"/>
              <a:gd name="connsiteY2" fmla="*/ 2198972 h 2198972"/>
              <a:gd name="connsiteX3" fmla="*/ 1099486 w 10240035"/>
              <a:gd name="connsiteY3" fmla="*/ 2198971 h 2198972"/>
              <a:gd name="connsiteX4" fmla="*/ 0 w 10240035"/>
              <a:gd name="connsiteY4" fmla="*/ 1099485 h 2198972"/>
              <a:gd name="connsiteX5" fmla="*/ 0 w 10240035"/>
              <a:gd name="connsiteY5" fmla="*/ 0 h 2198972"/>
              <a:gd name="connsiteX6" fmla="*/ 0 w 10240035"/>
              <a:gd name="connsiteY6" fmla="*/ 0 h 2198972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7951829 w 10240035"/>
              <a:gd name="connsiteY2" fmla="*/ 2198972 h 2198972"/>
              <a:gd name="connsiteX3" fmla="*/ 1099486 w 10240035"/>
              <a:gd name="connsiteY3" fmla="*/ 2198971 h 2198972"/>
              <a:gd name="connsiteX4" fmla="*/ 0 w 10240035"/>
              <a:gd name="connsiteY4" fmla="*/ 1099485 h 2198972"/>
              <a:gd name="connsiteX5" fmla="*/ 0 w 10240035"/>
              <a:gd name="connsiteY5" fmla="*/ 0 h 2198972"/>
              <a:gd name="connsiteX6" fmla="*/ 0 w 10240035"/>
              <a:gd name="connsiteY6" fmla="*/ 0 h 2198972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7951829 w 10240035"/>
              <a:gd name="connsiteY2" fmla="*/ 2198972 h 2198972"/>
              <a:gd name="connsiteX3" fmla="*/ 1099486 w 10240035"/>
              <a:gd name="connsiteY3" fmla="*/ 2198971 h 2198972"/>
              <a:gd name="connsiteX4" fmla="*/ 0 w 10240035"/>
              <a:gd name="connsiteY4" fmla="*/ 1099485 h 2198972"/>
              <a:gd name="connsiteX5" fmla="*/ 0 w 10240035"/>
              <a:gd name="connsiteY5" fmla="*/ 0 h 2198972"/>
              <a:gd name="connsiteX6" fmla="*/ 0 w 10240035"/>
              <a:gd name="connsiteY6" fmla="*/ 0 h 2198972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7951829 w 10240035"/>
              <a:gd name="connsiteY2" fmla="*/ 2198972 h 2198972"/>
              <a:gd name="connsiteX3" fmla="*/ 1099486 w 10240035"/>
              <a:gd name="connsiteY3" fmla="*/ 2198971 h 2198972"/>
              <a:gd name="connsiteX4" fmla="*/ 0 w 10240035"/>
              <a:gd name="connsiteY4" fmla="*/ 1099485 h 2198972"/>
              <a:gd name="connsiteX5" fmla="*/ 0 w 10240035"/>
              <a:gd name="connsiteY5" fmla="*/ 0 h 2198972"/>
              <a:gd name="connsiteX6" fmla="*/ 0 w 10240035"/>
              <a:gd name="connsiteY6" fmla="*/ 0 h 2198972"/>
              <a:gd name="connsiteX0" fmla="*/ 0 w 10240035"/>
              <a:gd name="connsiteY0" fmla="*/ 0 h 2198972"/>
              <a:gd name="connsiteX1" fmla="*/ 10240035 w 10240035"/>
              <a:gd name="connsiteY1" fmla="*/ 0 h 2198972"/>
              <a:gd name="connsiteX2" fmla="*/ 7951829 w 10240035"/>
              <a:gd name="connsiteY2" fmla="*/ 2198972 h 2198972"/>
              <a:gd name="connsiteX3" fmla="*/ 1099486 w 10240035"/>
              <a:gd name="connsiteY3" fmla="*/ 2198971 h 2198972"/>
              <a:gd name="connsiteX4" fmla="*/ 0 w 10240035"/>
              <a:gd name="connsiteY4" fmla="*/ 0 h 2198972"/>
              <a:gd name="connsiteX5" fmla="*/ 0 w 10240035"/>
              <a:gd name="connsiteY5" fmla="*/ 0 h 2198972"/>
              <a:gd name="connsiteX0" fmla="*/ 807720 w 10240035"/>
              <a:gd name="connsiteY0" fmla="*/ 0 h 2198972"/>
              <a:gd name="connsiteX1" fmla="*/ 10240035 w 10240035"/>
              <a:gd name="connsiteY1" fmla="*/ 0 h 2198972"/>
              <a:gd name="connsiteX2" fmla="*/ 7951829 w 10240035"/>
              <a:gd name="connsiteY2" fmla="*/ 2198972 h 2198972"/>
              <a:gd name="connsiteX3" fmla="*/ 1099486 w 10240035"/>
              <a:gd name="connsiteY3" fmla="*/ 2198971 h 2198972"/>
              <a:gd name="connsiteX4" fmla="*/ 0 w 10240035"/>
              <a:gd name="connsiteY4" fmla="*/ 0 h 2198972"/>
              <a:gd name="connsiteX5" fmla="*/ 807720 w 10240035"/>
              <a:gd name="connsiteY5" fmla="*/ 0 h 2198972"/>
              <a:gd name="connsiteX0" fmla="*/ 900020 w 10332335"/>
              <a:gd name="connsiteY0" fmla="*/ 0 h 2198972"/>
              <a:gd name="connsiteX1" fmla="*/ 10332335 w 10332335"/>
              <a:gd name="connsiteY1" fmla="*/ 0 h 2198972"/>
              <a:gd name="connsiteX2" fmla="*/ 8044129 w 10332335"/>
              <a:gd name="connsiteY2" fmla="*/ 2198972 h 2198972"/>
              <a:gd name="connsiteX3" fmla="*/ 1191786 w 10332335"/>
              <a:gd name="connsiteY3" fmla="*/ 2198971 h 2198972"/>
              <a:gd name="connsiteX4" fmla="*/ 900020 w 10332335"/>
              <a:gd name="connsiteY4" fmla="*/ 0 h 2198972"/>
              <a:gd name="connsiteX0" fmla="*/ 325154 w 9757469"/>
              <a:gd name="connsiteY0" fmla="*/ 0 h 2198972"/>
              <a:gd name="connsiteX1" fmla="*/ 9757469 w 9757469"/>
              <a:gd name="connsiteY1" fmla="*/ 0 h 2198972"/>
              <a:gd name="connsiteX2" fmla="*/ 7469263 w 9757469"/>
              <a:gd name="connsiteY2" fmla="*/ 2198972 h 2198972"/>
              <a:gd name="connsiteX3" fmla="*/ 616920 w 9757469"/>
              <a:gd name="connsiteY3" fmla="*/ 2198971 h 2198972"/>
              <a:gd name="connsiteX4" fmla="*/ 325154 w 9757469"/>
              <a:gd name="connsiteY4" fmla="*/ 0 h 2198972"/>
              <a:gd name="connsiteX0" fmla="*/ 0 w 9432315"/>
              <a:gd name="connsiteY0" fmla="*/ 0 h 2198972"/>
              <a:gd name="connsiteX1" fmla="*/ 9432315 w 9432315"/>
              <a:gd name="connsiteY1" fmla="*/ 0 h 2198972"/>
              <a:gd name="connsiteX2" fmla="*/ 7144109 w 9432315"/>
              <a:gd name="connsiteY2" fmla="*/ 2198972 h 2198972"/>
              <a:gd name="connsiteX3" fmla="*/ 291766 w 9432315"/>
              <a:gd name="connsiteY3" fmla="*/ 2198971 h 2198972"/>
              <a:gd name="connsiteX4" fmla="*/ 0 w 9432315"/>
              <a:gd name="connsiteY4" fmla="*/ 0 h 2198972"/>
              <a:gd name="connsiteX0" fmla="*/ 69347 w 9501662"/>
              <a:gd name="connsiteY0" fmla="*/ 0 h 2198972"/>
              <a:gd name="connsiteX1" fmla="*/ 9501662 w 9501662"/>
              <a:gd name="connsiteY1" fmla="*/ 0 h 2198972"/>
              <a:gd name="connsiteX2" fmla="*/ 7213456 w 9501662"/>
              <a:gd name="connsiteY2" fmla="*/ 2198972 h 2198972"/>
              <a:gd name="connsiteX3" fmla="*/ 86793 w 9501662"/>
              <a:gd name="connsiteY3" fmla="*/ 2198971 h 2198972"/>
              <a:gd name="connsiteX4" fmla="*/ 69347 w 9501662"/>
              <a:gd name="connsiteY4" fmla="*/ 0 h 2198972"/>
              <a:gd name="connsiteX0" fmla="*/ 0 w 9432315"/>
              <a:gd name="connsiteY0" fmla="*/ 0 h 2198972"/>
              <a:gd name="connsiteX1" fmla="*/ 9432315 w 9432315"/>
              <a:gd name="connsiteY1" fmla="*/ 0 h 2198972"/>
              <a:gd name="connsiteX2" fmla="*/ 7144109 w 9432315"/>
              <a:gd name="connsiteY2" fmla="*/ 2198972 h 2198972"/>
              <a:gd name="connsiteX3" fmla="*/ 17446 w 9432315"/>
              <a:gd name="connsiteY3" fmla="*/ 2198971 h 2198972"/>
              <a:gd name="connsiteX4" fmla="*/ 0 w 9432315"/>
              <a:gd name="connsiteY4" fmla="*/ 0 h 219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32315" h="2198972">
                <a:moveTo>
                  <a:pt x="0" y="0"/>
                </a:moveTo>
                <a:lnTo>
                  <a:pt x="9432315" y="0"/>
                </a:lnTo>
                <a:cubicBezTo>
                  <a:pt x="9248860" y="1235175"/>
                  <a:pt x="8210334" y="2137277"/>
                  <a:pt x="7144109" y="2198972"/>
                </a:cubicBezTo>
                <a:lnTo>
                  <a:pt x="17446" y="2198971"/>
                </a:lnTo>
                <a:cubicBezTo>
                  <a:pt x="30721" y="1146676"/>
                  <a:pt x="575" y="838935"/>
                  <a:pt x="0" y="0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</p:spPr>
        <p:txBody>
          <a:bodyPr rtlCol="0"/>
          <a:lstStyle>
            <a:lvl1pPr marL="548640">
              <a:lnSpc>
                <a:spcPct val="100000"/>
              </a:lnSpc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-PL">
                <a:solidFill>
                  <a:srgbClr val="FFFFFF"/>
                </a:solidFill>
              </a:rPr>
              <a:t>Kliknij, aby edytować styl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Obraz — symbol zastępczy 17">
            <a:extLst>
              <a:ext uri="{FF2B5EF4-FFF2-40B4-BE49-F238E27FC236}">
                <a16:creationId xmlns:a16="http://schemas.microsoft.com/office/drawing/2014/main" id="{704EC18E-B48D-4AD7-A5B5-3D57255D1A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483" y="0"/>
            <a:ext cx="2773332" cy="2202508"/>
          </a:xfrm>
          <a:custGeom>
            <a:avLst/>
            <a:gdLst>
              <a:gd name="connsiteX0" fmla="*/ 0 w 2773332"/>
              <a:gd name="connsiteY0" fmla="*/ 0 h 2202508"/>
              <a:gd name="connsiteX1" fmla="*/ 2773332 w 2773332"/>
              <a:gd name="connsiteY1" fmla="*/ 0 h 2202508"/>
              <a:gd name="connsiteX2" fmla="*/ 2773332 w 2773332"/>
              <a:gd name="connsiteY2" fmla="*/ 2202508 h 2202508"/>
              <a:gd name="connsiteX3" fmla="*/ 0 w 2773332"/>
              <a:gd name="connsiteY3" fmla="*/ 2202508 h 2202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332" h="2202508">
                <a:moveTo>
                  <a:pt x="0" y="0"/>
                </a:moveTo>
                <a:lnTo>
                  <a:pt x="2773332" y="0"/>
                </a:lnTo>
                <a:lnTo>
                  <a:pt x="2773332" y="2202508"/>
                </a:lnTo>
                <a:lnTo>
                  <a:pt x="0" y="2202508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rtlCol="0">
            <a:noAutofit/>
          </a:bodyPr>
          <a:lstStyle/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Obraz — symbol zastępczy 20">
            <a:extLst>
              <a:ext uri="{FF2B5EF4-FFF2-40B4-BE49-F238E27FC236}">
                <a16:creationId xmlns:a16="http://schemas.microsoft.com/office/drawing/2014/main" id="{FAE5A08C-2BA6-4754-806E-3BEAE8D2EC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6484" y="2202508"/>
            <a:ext cx="2773332" cy="2327746"/>
          </a:xfrm>
          <a:custGeom>
            <a:avLst/>
            <a:gdLst>
              <a:gd name="connsiteX0" fmla="*/ 0 w 2773332"/>
              <a:gd name="connsiteY0" fmla="*/ 0 h 2327746"/>
              <a:gd name="connsiteX1" fmla="*/ 2773332 w 2773332"/>
              <a:gd name="connsiteY1" fmla="*/ 0 h 2327746"/>
              <a:gd name="connsiteX2" fmla="*/ 2773332 w 2773332"/>
              <a:gd name="connsiteY2" fmla="*/ 2327746 h 2327746"/>
              <a:gd name="connsiteX3" fmla="*/ 0 w 2773332"/>
              <a:gd name="connsiteY3" fmla="*/ 2327746 h 2327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332" h="2327746">
                <a:moveTo>
                  <a:pt x="0" y="0"/>
                </a:moveTo>
                <a:lnTo>
                  <a:pt x="2773332" y="0"/>
                </a:lnTo>
                <a:lnTo>
                  <a:pt x="2773332" y="2327746"/>
                </a:lnTo>
                <a:lnTo>
                  <a:pt x="0" y="2327746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5" name="Obraz — symbol zastępczy 24">
            <a:extLst>
              <a:ext uri="{FF2B5EF4-FFF2-40B4-BE49-F238E27FC236}">
                <a16:creationId xmlns:a16="http://schemas.microsoft.com/office/drawing/2014/main" id="{BBE1FA0E-416C-4623-840A-A04A5237BC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6484" y="4530254"/>
            <a:ext cx="2773332" cy="2327746"/>
          </a:xfrm>
          <a:custGeom>
            <a:avLst/>
            <a:gdLst>
              <a:gd name="connsiteX0" fmla="*/ 0 w 2773332"/>
              <a:gd name="connsiteY0" fmla="*/ 0 h 2327746"/>
              <a:gd name="connsiteX1" fmla="*/ 2773332 w 2773332"/>
              <a:gd name="connsiteY1" fmla="*/ 0 h 2327746"/>
              <a:gd name="connsiteX2" fmla="*/ 2773332 w 2773332"/>
              <a:gd name="connsiteY2" fmla="*/ 2327746 h 2327746"/>
              <a:gd name="connsiteX3" fmla="*/ 0 w 2773332"/>
              <a:gd name="connsiteY3" fmla="*/ 2327746 h 2327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332" h="2327746">
                <a:moveTo>
                  <a:pt x="0" y="0"/>
                </a:moveTo>
                <a:lnTo>
                  <a:pt x="2773332" y="0"/>
                </a:lnTo>
                <a:lnTo>
                  <a:pt x="2773332" y="2327746"/>
                </a:lnTo>
                <a:lnTo>
                  <a:pt x="0" y="2327746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rtlCol="0">
            <a:noAutofit/>
          </a:bodyPr>
          <a:lstStyle/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7" name="Zawartość — symbol zastępczy 2">
            <a:extLst>
              <a:ext uri="{FF2B5EF4-FFF2-40B4-BE49-F238E27FC236}">
                <a16:creationId xmlns:a16="http://schemas.microsoft.com/office/drawing/2014/main" id="{03BD1FF0-3229-401F-AEC3-09AE70428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2800" y="2794177"/>
            <a:ext cx="7476460" cy="3382786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C9753C5C-8415-4BF0-810D-A4C22F69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Przykładowy tekst stopki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2A2485D4-41D3-4182-8DFE-2E0713EC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545EBFEA-4321-48C4-9CA1-43517540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24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Prostokąt 6">
            <a:extLst>
              <a:ext uri="{FF2B5EF4-FFF2-40B4-BE49-F238E27FC236}">
                <a16:creationId xmlns:a16="http://schemas.microsoft.com/office/drawing/2014/main" id="{C755B30B-7677-4AAC-9890-81A7EFF6B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36E5F686-1654-4CE7-8DA0-0D626B36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CAA6281C-6C47-45BE-9BDA-1518A016E9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685798"/>
            <a:ext cx="4770783" cy="3217461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l" rtl="0"/>
            <a:r>
              <a:rPr lang="pl-PL">
                <a:solidFill>
                  <a:srgbClr val="FFFFFF"/>
                </a:solidFill>
              </a:rPr>
              <a:t>Kliknij, aby edytować styl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Obraz — symbol zastępczy 14">
            <a:extLst>
              <a:ext uri="{FF2B5EF4-FFF2-40B4-BE49-F238E27FC236}">
                <a16:creationId xmlns:a16="http://schemas.microsoft.com/office/drawing/2014/main" id="{AC1FE5B8-D695-49EA-BEA4-B9282CC4EF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57901" y="1"/>
            <a:ext cx="6134099" cy="6857999"/>
          </a:xfrm>
          <a:custGeom>
            <a:avLst/>
            <a:gdLst>
              <a:gd name="connsiteX0" fmla="*/ 2378699 w 6134099"/>
              <a:gd name="connsiteY0" fmla="*/ 0 h 6857999"/>
              <a:gd name="connsiteX1" fmla="*/ 6134099 w 6134099"/>
              <a:gd name="connsiteY1" fmla="*/ 0 h 6857999"/>
              <a:gd name="connsiteX2" fmla="*/ 6134099 w 6134099"/>
              <a:gd name="connsiteY2" fmla="*/ 6857999 h 6857999"/>
              <a:gd name="connsiteX3" fmla="*/ 2401766 w 6134099"/>
              <a:gd name="connsiteY3" fmla="*/ 6857999 h 6857999"/>
              <a:gd name="connsiteX4" fmla="*/ 2397402 w 6134099"/>
              <a:gd name="connsiteY4" fmla="*/ 6856523 h 6857999"/>
              <a:gd name="connsiteX5" fmla="*/ 0 w 6134099"/>
              <a:gd name="connsiteY5" fmla="*/ 3424574 h 6857999"/>
              <a:gd name="connsiteX6" fmla="*/ 2231484 w 6134099"/>
              <a:gd name="connsiteY6" fmla="*/ 580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34099" h="6857999">
                <a:moveTo>
                  <a:pt x="2378699" y="0"/>
                </a:moveTo>
                <a:lnTo>
                  <a:pt x="6134099" y="0"/>
                </a:lnTo>
                <a:lnTo>
                  <a:pt x="6134099" y="6857999"/>
                </a:lnTo>
                <a:lnTo>
                  <a:pt x="2401766" y="6857999"/>
                </a:lnTo>
                <a:lnTo>
                  <a:pt x="2397402" y="6856523"/>
                </a:lnTo>
                <a:cubicBezTo>
                  <a:pt x="998410" y="6344283"/>
                  <a:pt x="0" y="5001024"/>
                  <a:pt x="0" y="3424574"/>
                </a:cubicBezTo>
                <a:cubicBezTo>
                  <a:pt x="0" y="1911182"/>
                  <a:pt x="920134" y="612699"/>
                  <a:pt x="2231484" y="58045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 rtlCol="0" anchor="ctr">
            <a:noAutofit/>
          </a:bodyPr>
          <a:lstStyle>
            <a:lvl1pPr algn="ctr"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4" name="Podtytuł 2">
            <a:extLst>
              <a:ext uri="{FF2B5EF4-FFF2-40B4-BE49-F238E27FC236}">
                <a16:creationId xmlns:a16="http://schemas.microsoft.com/office/drawing/2014/main" id="{E24FC61A-6DA9-444C-9D55-2FE464BD58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327140"/>
            <a:ext cx="11576868" cy="2530860"/>
          </a:xfrm>
          <a:custGeom>
            <a:avLst/>
            <a:gdLst>
              <a:gd name="connsiteX0" fmla="*/ 0 w 11576868"/>
              <a:gd name="connsiteY0" fmla="*/ 0 h 2500380"/>
              <a:gd name="connsiteX1" fmla="*/ 10326678 w 11576868"/>
              <a:gd name="connsiteY1" fmla="*/ 0 h 2500380"/>
              <a:gd name="connsiteX2" fmla="*/ 11576868 w 11576868"/>
              <a:gd name="connsiteY2" fmla="*/ 1250190 h 2500380"/>
              <a:gd name="connsiteX3" fmla="*/ 11576868 w 11576868"/>
              <a:gd name="connsiteY3" fmla="*/ 2500380 h 2500380"/>
              <a:gd name="connsiteX4" fmla="*/ 0 w 11576868"/>
              <a:gd name="connsiteY4" fmla="*/ 2500380 h 2500380"/>
              <a:gd name="connsiteX5" fmla="*/ 0 w 11576868"/>
              <a:gd name="connsiteY5" fmla="*/ 0 h 2500380"/>
              <a:gd name="connsiteX0" fmla="*/ 0 w 12449160"/>
              <a:gd name="connsiteY0" fmla="*/ 0 h 2500380"/>
              <a:gd name="connsiteX1" fmla="*/ 10326678 w 12449160"/>
              <a:gd name="connsiteY1" fmla="*/ 0 h 2500380"/>
              <a:gd name="connsiteX2" fmla="*/ 11576868 w 12449160"/>
              <a:gd name="connsiteY2" fmla="*/ 2500380 h 2500380"/>
              <a:gd name="connsiteX3" fmla="*/ 0 w 12449160"/>
              <a:gd name="connsiteY3" fmla="*/ 2500380 h 2500380"/>
              <a:gd name="connsiteX4" fmla="*/ 0 w 12449160"/>
              <a:gd name="connsiteY4" fmla="*/ 0 h 2500380"/>
              <a:gd name="connsiteX0" fmla="*/ 0 w 11640738"/>
              <a:gd name="connsiteY0" fmla="*/ 0 h 2500380"/>
              <a:gd name="connsiteX1" fmla="*/ 10326678 w 11640738"/>
              <a:gd name="connsiteY1" fmla="*/ 0 h 2500380"/>
              <a:gd name="connsiteX2" fmla="*/ 11576868 w 11640738"/>
              <a:gd name="connsiteY2" fmla="*/ 2500380 h 2500380"/>
              <a:gd name="connsiteX3" fmla="*/ 0 w 11640738"/>
              <a:gd name="connsiteY3" fmla="*/ 2500380 h 2500380"/>
              <a:gd name="connsiteX4" fmla="*/ 0 w 11640738"/>
              <a:gd name="connsiteY4" fmla="*/ 0 h 2500380"/>
              <a:gd name="connsiteX0" fmla="*/ 0 w 11576868"/>
              <a:gd name="connsiteY0" fmla="*/ 0 h 2500380"/>
              <a:gd name="connsiteX1" fmla="*/ 10326678 w 11576868"/>
              <a:gd name="connsiteY1" fmla="*/ 0 h 2500380"/>
              <a:gd name="connsiteX2" fmla="*/ 11576868 w 11576868"/>
              <a:gd name="connsiteY2" fmla="*/ 2500380 h 2500380"/>
              <a:gd name="connsiteX3" fmla="*/ 0 w 11576868"/>
              <a:gd name="connsiteY3" fmla="*/ 2500380 h 2500380"/>
              <a:gd name="connsiteX4" fmla="*/ 0 w 11576868"/>
              <a:gd name="connsiteY4" fmla="*/ 0 h 2500380"/>
              <a:gd name="connsiteX0" fmla="*/ 0 w 11576868"/>
              <a:gd name="connsiteY0" fmla="*/ 0 h 2500380"/>
              <a:gd name="connsiteX1" fmla="*/ 9732318 w 11576868"/>
              <a:gd name="connsiteY1" fmla="*/ 0 h 2500380"/>
              <a:gd name="connsiteX2" fmla="*/ 11576868 w 11576868"/>
              <a:gd name="connsiteY2" fmla="*/ 2500380 h 2500380"/>
              <a:gd name="connsiteX3" fmla="*/ 0 w 11576868"/>
              <a:gd name="connsiteY3" fmla="*/ 2500380 h 2500380"/>
              <a:gd name="connsiteX4" fmla="*/ 0 w 11576868"/>
              <a:gd name="connsiteY4" fmla="*/ 0 h 2500380"/>
              <a:gd name="connsiteX0" fmla="*/ 0 w 11576868"/>
              <a:gd name="connsiteY0" fmla="*/ 0 h 2500380"/>
              <a:gd name="connsiteX1" fmla="*/ 9092238 w 11576868"/>
              <a:gd name="connsiteY1" fmla="*/ 0 h 2500380"/>
              <a:gd name="connsiteX2" fmla="*/ 11576868 w 11576868"/>
              <a:gd name="connsiteY2" fmla="*/ 2500380 h 2500380"/>
              <a:gd name="connsiteX3" fmla="*/ 0 w 11576868"/>
              <a:gd name="connsiteY3" fmla="*/ 2500380 h 2500380"/>
              <a:gd name="connsiteX4" fmla="*/ 0 w 11576868"/>
              <a:gd name="connsiteY4" fmla="*/ 0 h 2500380"/>
              <a:gd name="connsiteX0" fmla="*/ 0 w 11576868"/>
              <a:gd name="connsiteY0" fmla="*/ 0 h 2500380"/>
              <a:gd name="connsiteX1" fmla="*/ 8817918 w 11576868"/>
              <a:gd name="connsiteY1" fmla="*/ 0 h 2500380"/>
              <a:gd name="connsiteX2" fmla="*/ 11576868 w 11576868"/>
              <a:gd name="connsiteY2" fmla="*/ 2500380 h 2500380"/>
              <a:gd name="connsiteX3" fmla="*/ 0 w 11576868"/>
              <a:gd name="connsiteY3" fmla="*/ 2500380 h 2500380"/>
              <a:gd name="connsiteX4" fmla="*/ 0 w 11576868"/>
              <a:gd name="connsiteY4" fmla="*/ 0 h 2500380"/>
              <a:gd name="connsiteX0" fmla="*/ 0 w 11576868"/>
              <a:gd name="connsiteY0" fmla="*/ 0 h 2500380"/>
              <a:gd name="connsiteX1" fmla="*/ 8558838 w 11576868"/>
              <a:gd name="connsiteY1" fmla="*/ 0 h 2500380"/>
              <a:gd name="connsiteX2" fmla="*/ 11576868 w 11576868"/>
              <a:gd name="connsiteY2" fmla="*/ 2500380 h 2500380"/>
              <a:gd name="connsiteX3" fmla="*/ 0 w 11576868"/>
              <a:gd name="connsiteY3" fmla="*/ 2500380 h 2500380"/>
              <a:gd name="connsiteX4" fmla="*/ 0 w 11576868"/>
              <a:gd name="connsiteY4" fmla="*/ 0 h 2500380"/>
              <a:gd name="connsiteX0" fmla="*/ 0 w 11576868"/>
              <a:gd name="connsiteY0" fmla="*/ 10567 h 2510947"/>
              <a:gd name="connsiteX1" fmla="*/ 8558838 w 11576868"/>
              <a:gd name="connsiteY1" fmla="*/ 10567 h 2510947"/>
              <a:gd name="connsiteX2" fmla="*/ 11576868 w 11576868"/>
              <a:gd name="connsiteY2" fmla="*/ 2510947 h 2510947"/>
              <a:gd name="connsiteX3" fmla="*/ 0 w 11576868"/>
              <a:gd name="connsiteY3" fmla="*/ 2510947 h 2510947"/>
              <a:gd name="connsiteX4" fmla="*/ 0 w 11576868"/>
              <a:gd name="connsiteY4" fmla="*/ 10567 h 2510947"/>
              <a:gd name="connsiteX0" fmla="*/ 0 w 11576868"/>
              <a:gd name="connsiteY0" fmla="*/ 462 h 2500842"/>
              <a:gd name="connsiteX1" fmla="*/ 8558838 w 11576868"/>
              <a:gd name="connsiteY1" fmla="*/ 462 h 2500842"/>
              <a:gd name="connsiteX2" fmla="*/ 11576868 w 11576868"/>
              <a:gd name="connsiteY2" fmla="*/ 2500842 h 2500842"/>
              <a:gd name="connsiteX3" fmla="*/ 0 w 11576868"/>
              <a:gd name="connsiteY3" fmla="*/ 2500842 h 2500842"/>
              <a:gd name="connsiteX4" fmla="*/ 0 w 11576868"/>
              <a:gd name="connsiteY4" fmla="*/ 462 h 2500842"/>
              <a:gd name="connsiteX0" fmla="*/ 0 w 11576868"/>
              <a:gd name="connsiteY0" fmla="*/ 30928 h 2531308"/>
              <a:gd name="connsiteX1" fmla="*/ 8558838 w 11576868"/>
              <a:gd name="connsiteY1" fmla="*/ 448 h 2531308"/>
              <a:gd name="connsiteX2" fmla="*/ 11576868 w 11576868"/>
              <a:gd name="connsiteY2" fmla="*/ 2531308 h 2531308"/>
              <a:gd name="connsiteX3" fmla="*/ 0 w 11576868"/>
              <a:gd name="connsiteY3" fmla="*/ 2531308 h 2531308"/>
              <a:gd name="connsiteX4" fmla="*/ 0 w 11576868"/>
              <a:gd name="connsiteY4" fmla="*/ 30928 h 2531308"/>
              <a:gd name="connsiteX0" fmla="*/ 0 w 11576868"/>
              <a:gd name="connsiteY0" fmla="*/ 30480 h 2530860"/>
              <a:gd name="connsiteX1" fmla="*/ 8558838 w 11576868"/>
              <a:gd name="connsiteY1" fmla="*/ 0 h 2530860"/>
              <a:gd name="connsiteX2" fmla="*/ 11576868 w 11576868"/>
              <a:gd name="connsiteY2" fmla="*/ 2530860 h 2530860"/>
              <a:gd name="connsiteX3" fmla="*/ 0 w 11576868"/>
              <a:gd name="connsiteY3" fmla="*/ 2530860 h 2530860"/>
              <a:gd name="connsiteX4" fmla="*/ 0 w 11576868"/>
              <a:gd name="connsiteY4" fmla="*/ 30480 h 2530860"/>
              <a:gd name="connsiteX0" fmla="*/ 0 w 11576868"/>
              <a:gd name="connsiteY0" fmla="*/ 30480 h 2530860"/>
              <a:gd name="connsiteX1" fmla="*/ 8558838 w 11576868"/>
              <a:gd name="connsiteY1" fmla="*/ 0 h 2530860"/>
              <a:gd name="connsiteX2" fmla="*/ 11576868 w 11576868"/>
              <a:gd name="connsiteY2" fmla="*/ 2530860 h 2530860"/>
              <a:gd name="connsiteX3" fmla="*/ 0 w 11576868"/>
              <a:gd name="connsiteY3" fmla="*/ 2530860 h 2530860"/>
              <a:gd name="connsiteX4" fmla="*/ 0 w 11576868"/>
              <a:gd name="connsiteY4" fmla="*/ 30480 h 2530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76868" h="2530860">
                <a:moveTo>
                  <a:pt x="0" y="30480"/>
                </a:moveTo>
                <a:lnTo>
                  <a:pt x="8558838" y="0"/>
                </a:lnTo>
                <a:cubicBezTo>
                  <a:pt x="10335916" y="20490"/>
                  <a:pt x="11453941" y="1016850"/>
                  <a:pt x="11576868" y="2530860"/>
                </a:cubicBezTo>
                <a:lnTo>
                  <a:pt x="0" y="2530860"/>
                </a:lnTo>
                <a:lnTo>
                  <a:pt x="0" y="30480"/>
                </a:lnTo>
                <a:close/>
              </a:path>
            </a:pathLst>
          </a:custGeom>
          <a:solidFill>
            <a:schemeClr val="accent2">
              <a:lumMod val="75000"/>
              <a:alpha val="80000"/>
            </a:schemeClr>
          </a:solidFill>
        </p:spPr>
        <p:txBody>
          <a:bodyPr rtlCol="0" anchor="t"/>
          <a:lstStyle>
            <a:lvl1pPr marL="914400" indent="0">
              <a:lnSpc>
                <a:spcPct val="400000"/>
              </a:lnSpc>
              <a:buNone/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-PL">
                <a:solidFill>
                  <a:srgbClr val="FFFFFF"/>
                </a:solidFill>
              </a:rPr>
              <a:t>Kliknij, aby edytować styl wzorca podtytułu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901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Oś czasu tabeli wykresó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99839C-7D7A-49F1-8BFE-85C6C7D78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56" y="448056"/>
            <a:ext cx="9914859" cy="1329004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C7E748DC-EBB9-44C6-8566-38F87FF7F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19673"/>
            <a:ext cx="9914860" cy="412331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BFA2F5AB-D8C6-4AE1-8FAE-CD0499CB6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437376"/>
            <a:ext cx="3775914" cy="365125"/>
          </a:xfrm>
        </p:spPr>
        <p:txBody>
          <a:bodyPr rtlCol="0"/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pPr rtl="0"/>
            <a:r>
              <a:rPr lang="pl"/>
              <a:t>Przykładowy tekst stopki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F7342198-F50F-4C8A-9BD9-4CC3950F8F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3285" y="6434524"/>
            <a:ext cx="2067867" cy="365125"/>
          </a:xfrm>
        </p:spPr>
        <p:txBody>
          <a:bodyPr rtlCol="0"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175C58D8-B582-4DB3-A94D-05624019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4524"/>
            <a:ext cx="693261" cy="365125"/>
          </a:xfrm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4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Oś czasu tabeli wykresó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99839C-7D7A-49F1-8BFE-85C6C7D78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56" y="448056"/>
            <a:ext cx="9914859" cy="1329004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C7E748DC-EBB9-44C6-8566-38F87FF7F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3440" y="1825625"/>
            <a:ext cx="10500360" cy="435133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BFA2F5AB-D8C6-4AE1-8FAE-CD0499CB6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437376"/>
            <a:ext cx="3775914" cy="365125"/>
          </a:xfrm>
        </p:spPr>
        <p:txBody>
          <a:bodyPr rtlCol="0"/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pPr rtl="0"/>
            <a:r>
              <a:rPr lang="pl"/>
              <a:t>Przykładowy tekst stopki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F7342198-F50F-4C8A-9BD9-4CC3950F8F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3285" y="6434524"/>
            <a:ext cx="2067867" cy="365125"/>
          </a:xfrm>
        </p:spPr>
        <p:txBody>
          <a:bodyPr rtlCol="0"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175C58D8-B582-4DB3-A94D-05624019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4524"/>
            <a:ext cx="693261" cy="365125"/>
          </a:xfrm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63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yta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olny kształt: Kształt 13">
            <a:extLst>
              <a:ext uri="{FF2B5EF4-FFF2-40B4-BE49-F238E27FC236}">
                <a16:creationId xmlns:a16="http://schemas.microsoft.com/office/drawing/2014/main" id="{9F47EA1B-2641-431A-B894-4A66FC5A0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6246663" y="-1789711"/>
            <a:ext cx="3354778" cy="6934200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F21A2820-A76E-454D-9A0E-F8F7B2136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327" y="919717"/>
            <a:ext cx="5761074" cy="3423684"/>
          </a:xfrm>
        </p:spPr>
        <p:txBody>
          <a:bodyPr rtlCol="0"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-PL">
                <a:solidFill>
                  <a:srgbClr val="FFFFFF"/>
                </a:solidFill>
              </a:rPr>
              <a:t>Kliknij, aby edytować styl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0ED9A69A-6A32-4722-924D-7FEFEA9195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9327" y="4795284"/>
            <a:ext cx="4846674" cy="1084522"/>
          </a:xfrm>
        </p:spPr>
        <p:txBody>
          <a:bodyPr rtlCol="0"/>
          <a:lstStyle>
            <a:lvl1pPr>
              <a:buNone/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-PL">
                <a:solidFill>
                  <a:srgbClr val="FFFFFF"/>
                </a:solidFill>
              </a:rPr>
              <a:t>Kliknij, aby edytować styl wzorca podtytułu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owolny kształt: Kształt 11">
            <a:extLst>
              <a:ext uri="{FF2B5EF4-FFF2-40B4-BE49-F238E27FC236}">
                <a16:creationId xmlns:a16="http://schemas.microsoft.com/office/drawing/2014/main" id="{F1587820-C6FA-402E-9F8D-2DAE5BF95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4513861" y="3447061"/>
            <a:ext cx="3354778" cy="3467100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C9753C5C-8415-4BF0-810D-A4C22F69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2728" y="6434560"/>
            <a:ext cx="3428012" cy="365125"/>
          </a:xfrm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Przykładowy tekst stopki</a:t>
            </a:r>
          </a:p>
        </p:txBody>
      </p:sp>
      <p:sp>
        <p:nvSpPr>
          <p:cNvPr id="19" name="Obraz — symbol zastępczy 18">
            <a:extLst>
              <a:ext uri="{FF2B5EF4-FFF2-40B4-BE49-F238E27FC236}">
                <a16:creationId xmlns:a16="http://schemas.microsoft.com/office/drawing/2014/main" id="{31E70801-1BA4-4276-9934-E418115C03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4800" y="1"/>
            <a:ext cx="4267200" cy="6858000"/>
          </a:xfrm>
          <a:custGeom>
            <a:avLst/>
            <a:gdLst>
              <a:gd name="connsiteX0" fmla="*/ 3466352 w 4267200"/>
              <a:gd name="connsiteY0" fmla="*/ 0 h 6858000"/>
              <a:gd name="connsiteX1" fmla="*/ 4267200 w 4267200"/>
              <a:gd name="connsiteY1" fmla="*/ 0 h 6858000"/>
              <a:gd name="connsiteX2" fmla="*/ 4267200 w 4267200"/>
              <a:gd name="connsiteY2" fmla="*/ 6858000 h 6858000"/>
              <a:gd name="connsiteX3" fmla="*/ 0 w 4267200"/>
              <a:gd name="connsiteY3" fmla="*/ 6858000 h 6858000"/>
              <a:gd name="connsiteX4" fmla="*/ 0 w 4267200"/>
              <a:gd name="connsiteY4" fmla="*/ 3338980 h 6858000"/>
              <a:gd name="connsiteX5" fmla="*/ 8352 w 4267200"/>
              <a:gd name="connsiteY5" fmla="*/ 3162578 h 6858000"/>
              <a:gd name="connsiteX6" fmla="*/ 3132972 w 4267200"/>
              <a:gd name="connsiteY6" fmla="*/ 18059 h 6858000"/>
              <a:gd name="connsiteX7" fmla="*/ 3466352 w 4267200"/>
              <a:gd name="connsiteY7" fmla="*/ 12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67200" h="6858000">
                <a:moveTo>
                  <a:pt x="3466352" y="0"/>
                </a:moveTo>
                <a:lnTo>
                  <a:pt x="4267200" y="0"/>
                </a:lnTo>
                <a:lnTo>
                  <a:pt x="4267200" y="6858000"/>
                </a:lnTo>
                <a:lnTo>
                  <a:pt x="0" y="6858000"/>
                </a:lnTo>
                <a:lnTo>
                  <a:pt x="0" y="3338980"/>
                </a:lnTo>
                <a:lnTo>
                  <a:pt x="8352" y="3162578"/>
                </a:lnTo>
                <a:cubicBezTo>
                  <a:pt x="166042" y="1505839"/>
                  <a:pt x="1479242" y="186005"/>
                  <a:pt x="3132972" y="18059"/>
                </a:cubicBezTo>
                <a:lnTo>
                  <a:pt x="3466352" y="1225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rtlCol="0" anchor="ctr">
            <a:noAutofit/>
          </a:bodyPr>
          <a:lstStyle/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2A2485D4-41D3-4182-8DFE-2E0713EC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545EBFEA-4321-48C4-9CA1-43517540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7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espół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Prostokąt 6">
            <a:extLst>
              <a:ext uri="{FF2B5EF4-FFF2-40B4-BE49-F238E27FC236}">
                <a16:creationId xmlns:a16="http://schemas.microsoft.com/office/drawing/2014/main" id="{BCA75F14-4851-4FA1-AF45-240D9124B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14" name="Dowolny kształt: Kształt 13">
            <a:extLst>
              <a:ext uri="{FF2B5EF4-FFF2-40B4-BE49-F238E27FC236}">
                <a16:creationId xmlns:a16="http://schemas.microsoft.com/office/drawing/2014/main" id="{9AE08278-E6C4-4B25-8343-43C881C00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844850" y="1"/>
            <a:ext cx="2347151" cy="4454343"/>
          </a:xfrm>
          <a:custGeom>
            <a:avLst/>
            <a:gdLst>
              <a:gd name="connsiteX0" fmla="*/ 2329738 w 2347151"/>
              <a:gd name="connsiteY0" fmla="*/ 0 h 4454343"/>
              <a:gd name="connsiteX1" fmla="*/ 2347151 w 2347151"/>
              <a:gd name="connsiteY1" fmla="*/ 0 h 4454343"/>
              <a:gd name="connsiteX2" fmla="*/ 2347151 w 2347151"/>
              <a:gd name="connsiteY2" fmla="*/ 4454343 h 4454343"/>
              <a:gd name="connsiteX3" fmla="*/ 2340504 w 2347151"/>
              <a:gd name="connsiteY3" fmla="*/ 4322705 h 4454343"/>
              <a:gd name="connsiteX4" fmla="*/ 134816 w 2347151"/>
              <a:gd name="connsiteY4" fmla="*/ 2130974 h 4454343"/>
              <a:gd name="connsiteX5" fmla="*/ 0 w 2347151"/>
              <a:gd name="connsiteY5" fmla="*/ 2124591 h 4454343"/>
              <a:gd name="connsiteX6" fmla="*/ 134816 w 2347151"/>
              <a:gd name="connsiteY6" fmla="*/ 2118208 h 4454343"/>
              <a:gd name="connsiteX7" fmla="*/ 2309087 w 2347151"/>
              <a:gd name="connsiteY7" fmla="*/ 141037 h 4454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7151" h="4454343">
                <a:moveTo>
                  <a:pt x="2329738" y="0"/>
                </a:moveTo>
                <a:lnTo>
                  <a:pt x="2347151" y="0"/>
                </a:lnTo>
                <a:lnTo>
                  <a:pt x="2347151" y="4454343"/>
                </a:lnTo>
                <a:lnTo>
                  <a:pt x="2340504" y="4322705"/>
                </a:lnTo>
                <a:cubicBezTo>
                  <a:pt x="2222700" y="3162715"/>
                  <a:pt x="1296917" y="2241584"/>
                  <a:pt x="134816" y="2130974"/>
                </a:cubicBezTo>
                <a:lnTo>
                  <a:pt x="0" y="2124591"/>
                </a:lnTo>
                <a:lnTo>
                  <a:pt x="134816" y="2118208"/>
                </a:lnTo>
                <a:cubicBezTo>
                  <a:pt x="1224286" y="2014511"/>
                  <a:pt x="2106054" y="1198443"/>
                  <a:pt x="2309087" y="141037"/>
                </a:cubicBez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  <p:sp>
        <p:nvSpPr>
          <p:cNvPr id="15" name="Dowolny kształt: Kształt 14">
            <a:extLst>
              <a:ext uri="{FF2B5EF4-FFF2-40B4-BE49-F238E27FC236}">
                <a16:creationId xmlns:a16="http://schemas.microsoft.com/office/drawing/2014/main" id="{20CC2109-6984-401D-BF1D-B4F0C35B0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844850" y="-770"/>
            <a:ext cx="2347151" cy="4454343"/>
          </a:xfrm>
          <a:custGeom>
            <a:avLst/>
            <a:gdLst>
              <a:gd name="connsiteX0" fmla="*/ 2329738 w 2347151"/>
              <a:gd name="connsiteY0" fmla="*/ 0 h 4454343"/>
              <a:gd name="connsiteX1" fmla="*/ 2347151 w 2347151"/>
              <a:gd name="connsiteY1" fmla="*/ 0 h 4454343"/>
              <a:gd name="connsiteX2" fmla="*/ 2347151 w 2347151"/>
              <a:gd name="connsiteY2" fmla="*/ 4454343 h 4454343"/>
              <a:gd name="connsiteX3" fmla="*/ 2340504 w 2347151"/>
              <a:gd name="connsiteY3" fmla="*/ 4322705 h 4454343"/>
              <a:gd name="connsiteX4" fmla="*/ 134816 w 2347151"/>
              <a:gd name="connsiteY4" fmla="*/ 2130974 h 4454343"/>
              <a:gd name="connsiteX5" fmla="*/ 0 w 2347151"/>
              <a:gd name="connsiteY5" fmla="*/ 2124591 h 4454343"/>
              <a:gd name="connsiteX6" fmla="*/ 134816 w 2347151"/>
              <a:gd name="connsiteY6" fmla="*/ 2118208 h 4454343"/>
              <a:gd name="connsiteX7" fmla="*/ 2309087 w 2347151"/>
              <a:gd name="connsiteY7" fmla="*/ 141037 h 4454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7151" h="4454343">
                <a:moveTo>
                  <a:pt x="2329738" y="0"/>
                </a:moveTo>
                <a:lnTo>
                  <a:pt x="2347151" y="0"/>
                </a:lnTo>
                <a:lnTo>
                  <a:pt x="2347151" y="4454343"/>
                </a:lnTo>
                <a:lnTo>
                  <a:pt x="2340504" y="4322705"/>
                </a:lnTo>
                <a:cubicBezTo>
                  <a:pt x="2222700" y="3162715"/>
                  <a:pt x="1296917" y="2241584"/>
                  <a:pt x="134816" y="2130974"/>
                </a:cubicBezTo>
                <a:lnTo>
                  <a:pt x="0" y="2124591"/>
                </a:lnTo>
                <a:lnTo>
                  <a:pt x="134816" y="2118208"/>
                </a:lnTo>
                <a:cubicBezTo>
                  <a:pt x="1224286" y="2014511"/>
                  <a:pt x="2106054" y="1198443"/>
                  <a:pt x="2309087" y="141037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4510ECF1-6DD2-4E35-8398-66D763897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0159"/>
            <a:ext cx="12191999" cy="2128731"/>
          </a:xfrm>
          <a:custGeom>
            <a:avLst/>
            <a:gdLst>
              <a:gd name="connsiteX0" fmla="*/ 0 w 12191999"/>
              <a:gd name="connsiteY0" fmla="*/ 0 h 2123863"/>
              <a:gd name="connsiteX1" fmla="*/ 12191999 w 12191999"/>
              <a:gd name="connsiteY1" fmla="*/ 0 h 2123863"/>
              <a:gd name="connsiteX2" fmla="*/ 12191999 w 12191999"/>
              <a:gd name="connsiteY2" fmla="*/ 0 h 2123863"/>
              <a:gd name="connsiteX3" fmla="*/ 12191999 w 12191999"/>
              <a:gd name="connsiteY3" fmla="*/ 1061932 h 2123863"/>
              <a:gd name="connsiteX4" fmla="*/ 11130067 w 12191999"/>
              <a:gd name="connsiteY4" fmla="*/ 2123864 h 2123863"/>
              <a:gd name="connsiteX5" fmla="*/ 1061932 w 12191999"/>
              <a:gd name="connsiteY5" fmla="*/ 2123863 h 2123863"/>
              <a:gd name="connsiteX6" fmla="*/ 0 w 12191999"/>
              <a:gd name="connsiteY6" fmla="*/ 1061931 h 2123863"/>
              <a:gd name="connsiteX7" fmla="*/ 0 w 12191999"/>
              <a:gd name="connsiteY7" fmla="*/ 0 h 2123863"/>
              <a:gd name="connsiteX8" fmla="*/ 0 w 12191999"/>
              <a:gd name="connsiteY8" fmla="*/ 0 h 2123863"/>
              <a:gd name="connsiteX0" fmla="*/ 0 w 12191999"/>
              <a:gd name="connsiteY0" fmla="*/ 0 h 2123864"/>
              <a:gd name="connsiteX1" fmla="*/ 12191999 w 12191999"/>
              <a:gd name="connsiteY1" fmla="*/ 0 h 2123864"/>
              <a:gd name="connsiteX2" fmla="*/ 12191999 w 12191999"/>
              <a:gd name="connsiteY2" fmla="*/ 0 h 2123864"/>
              <a:gd name="connsiteX3" fmla="*/ 11130067 w 12191999"/>
              <a:gd name="connsiteY3" fmla="*/ 2123864 h 2123864"/>
              <a:gd name="connsiteX4" fmla="*/ 1061932 w 12191999"/>
              <a:gd name="connsiteY4" fmla="*/ 2123863 h 2123864"/>
              <a:gd name="connsiteX5" fmla="*/ 0 w 12191999"/>
              <a:gd name="connsiteY5" fmla="*/ 1061931 h 2123864"/>
              <a:gd name="connsiteX6" fmla="*/ 0 w 12191999"/>
              <a:gd name="connsiteY6" fmla="*/ 0 h 2123864"/>
              <a:gd name="connsiteX7" fmla="*/ 0 w 12191999"/>
              <a:gd name="connsiteY7" fmla="*/ 0 h 2123864"/>
              <a:gd name="connsiteX0" fmla="*/ 0 w 12191999"/>
              <a:gd name="connsiteY0" fmla="*/ 0 h 2123863"/>
              <a:gd name="connsiteX1" fmla="*/ 12191999 w 12191999"/>
              <a:gd name="connsiteY1" fmla="*/ 0 h 2123863"/>
              <a:gd name="connsiteX2" fmla="*/ 12191999 w 12191999"/>
              <a:gd name="connsiteY2" fmla="*/ 0 h 2123863"/>
              <a:gd name="connsiteX3" fmla="*/ 10261387 w 12191999"/>
              <a:gd name="connsiteY3" fmla="*/ 2108624 h 2123863"/>
              <a:gd name="connsiteX4" fmla="*/ 1061932 w 12191999"/>
              <a:gd name="connsiteY4" fmla="*/ 2123863 h 2123863"/>
              <a:gd name="connsiteX5" fmla="*/ 0 w 12191999"/>
              <a:gd name="connsiteY5" fmla="*/ 1061931 h 2123863"/>
              <a:gd name="connsiteX6" fmla="*/ 0 w 12191999"/>
              <a:gd name="connsiteY6" fmla="*/ 0 h 2123863"/>
              <a:gd name="connsiteX7" fmla="*/ 0 w 12191999"/>
              <a:gd name="connsiteY7" fmla="*/ 0 h 2123863"/>
              <a:gd name="connsiteX0" fmla="*/ 0 w 12191999"/>
              <a:gd name="connsiteY0" fmla="*/ 0 h 2123863"/>
              <a:gd name="connsiteX1" fmla="*/ 12191999 w 12191999"/>
              <a:gd name="connsiteY1" fmla="*/ 0 h 2123863"/>
              <a:gd name="connsiteX2" fmla="*/ 12191999 w 12191999"/>
              <a:gd name="connsiteY2" fmla="*/ 0 h 2123863"/>
              <a:gd name="connsiteX3" fmla="*/ 9758467 w 12191999"/>
              <a:gd name="connsiteY3" fmla="*/ 2108624 h 2123863"/>
              <a:gd name="connsiteX4" fmla="*/ 1061932 w 12191999"/>
              <a:gd name="connsiteY4" fmla="*/ 2123863 h 2123863"/>
              <a:gd name="connsiteX5" fmla="*/ 0 w 12191999"/>
              <a:gd name="connsiteY5" fmla="*/ 1061931 h 2123863"/>
              <a:gd name="connsiteX6" fmla="*/ 0 w 12191999"/>
              <a:gd name="connsiteY6" fmla="*/ 0 h 2123863"/>
              <a:gd name="connsiteX7" fmla="*/ 0 w 12191999"/>
              <a:gd name="connsiteY7" fmla="*/ 0 h 2123863"/>
              <a:gd name="connsiteX0" fmla="*/ 0 w 12191999"/>
              <a:gd name="connsiteY0" fmla="*/ 0 h 2123864"/>
              <a:gd name="connsiteX1" fmla="*/ 12191999 w 12191999"/>
              <a:gd name="connsiteY1" fmla="*/ 0 h 2123864"/>
              <a:gd name="connsiteX2" fmla="*/ 12191999 w 12191999"/>
              <a:gd name="connsiteY2" fmla="*/ 0 h 2123864"/>
              <a:gd name="connsiteX3" fmla="*/ 9636547 w 12191999"/>
              <a:gd name="connsiteY3" fmla="*/ 2123864 h 2123864"/>
              <a:gd name="connsiteX4" fmla="*/ 1061932 w 12191999"/>
              <a:gd name="connsiteY4" fmla="*/ 2123863 h 2123864"/>
              <a:gd name="connsiteX5" fmla="*/ 0 w 12191999"/>
              <a:gd name="connsiteY5" fmla="*/ 1061931 h 2123864"/>
              <a:gd name="connsiteX6" fmla="*/ 0 w 12191999"/>
              <a:gd name="connsiteY6" fmla="*/ 0 h 2123864"/>
              <a:gd name="connsiteX7" fmla="*/ 0 w 12191999"/>
              <a:gd name="connsiteY7" fmla="*/ 0 h 2123864"/>
              <a:gd name="connsiteX0" fmla="*/ 0 w 12191999"/>
              <a:gd name="connsiteY0" fmla="*/ 0 h 2123864"/>
              <a:gd name="connsiteX1" fmla="*/ 12191999 w 12191999"/>
              <a:gd name="connsiteY1" fmla="*/ 0 h 2123864"/>
              <a:gd name="connsiteX2" fmla="*/ 12191999 w 12191999"/>
              <a:gd name="connsiteY2" fmla="*/ 0 h 2123864"/>
              <a:gd name="connsiteX3" fmla="*/ 9636547 w 12191999"/>
              <a:gd name="connsiteY3" fmla="*/ 2123864 h 2123864"/>
              <a:gd name="connsiteX4" fmla="*/ 1061932 w 12191999"/>
              <a:gd name="connsiteY4" fmla="*/ 2123863 h 2123864"/>
              <a:gd name="connsiteX5" fmla="*/ 0 w 12191999"/>
              <a:gd name="connsiteY5" fmla="*/ 1061931 h 2123864"/>
              <a:gd name="connsiteX6" fmla="*/ 0 w 12191999"/>
              <a:gd name="connsiteY6" fmla="*/ 0 h 2123864"/>
              <a:gd name="connsiteX7" fmla="*/ 0 w 12191999"/>
              <a:gd name="connsiteY7" fmla="*/ 0 h 2123864"/>
              <a:gd name="connsiteX0" fmla="*/ 0 w 12191999"/>
              <a:gd name="connsiteY0" fmla="*/ 0 h 2123864"/>
              <a:gd name="connsiteX1" fmla="*/ 12191999 w 12191999"/>
              <a:gd name="connsiteY1" fmla="*/ 0 h 2123864"/>
              <a:gd name="connsiteX2" fmla="*/ 11612879 w 12191999"/>
              <a:gd name="connsiteY2" fmla="*/ 381000 h 2123864"/>
              <a:gd name="connsiteX3" fmla="*/ 9636547 w 12191999"/>
              <a:gd name="connsiteY3" fmla="*/ 2123864 h 2123864"/>
              <a:gd name="connsiteX4" fmla="*/ 1061932 w 12191999"/>
              <a:gd name="connsiteY4" fmla="*/ 2123863 h 2123864"/>
              <a:gd name="connsiteX5" fmla="*/ 0 w 12191999"/>
              <a:gd name="connsiteY5" fmla="*/ 1061931 h 2123864"/>
              <a:gd name="connsiteX6" fmla="*/ 0 w 12191999"/>
              <a:gd name="connsiteY6" fmla="*/ 0 h 2123864"/>
              <a:gd name="connsiteX7" fmla="*/ 0 w 12191999"/>
              <a:gd name="connsiteY7" fmla="*/ 0 h 2123864"/>
              <a:gd name="connsiteX0" fmla="*/ 0 w 12191999"/>
              <a:gd name="connsiteY0" fmla="*/ 0 h 2123864"/>
              <a:gd name="connsiteX1" fmla="*/ 12191999 w 12191999"/>
              <a:gd name="connsiteY1" fmla="*/ 0 h 2123864"/>
              <a:gd name="connsiteX2" fmla="*/ 11612879 w 12191999"/>
              <a:gd name="connsiteY2" fmla="*/ 381000 h 2123864"/>
              <a:gd name="connsiteX3" fmla="*/ 9636547 w 12191999"/>
              <a:gd name="connsiteY3" fmla="*/ 2123864 h 2123864"/>
              <a:gd name="connsiteX4" fmla="*/ 1061932 w 12191999"/>
              <a:gd name="connsiteY4" fmla="*/ 2123863 h 2123864"/>
              <a:gd name="connsiteX5" fmla="*/ 0 w 12191999"/>
              <a:gd name="connsiteY5" fmla="*/ 1061931 h 2123864"/>
              <a:gd name="connsiteX6" fmla="*/ 0 w 12191999"/>
              <a:gd name="connsiteY6" fmla="*/ 0 h 2123864"/>
              <a:gd name="connsiteX7" fmla="*/ 0 w 12191999"/>
              <a:gd name="connsiteY7" fmla="*/ 0 h 2123864"/>
              <a:gd name="connsiteX0" fmla="*/ 0 w 12732723"/>
              <a:gd name="connsiteY0" fmla="*/ 0 h 2123864"/>
              <a:gd name="connsiteX1" fmla="*/ 12191999 w 12732723"/>
              <a:gd name="connsiteY1" fmla="*/ 0 h 2123864"/>
              <a:gd name="connsiteX2" fmla="*/ 9636547 w 12732723"/>
              <a:gd name="connsiteY2" fmla="*/ 2123864 h 2123864"/>
              <a:gd name="connsiteX3" fmla="*/ 1061932 w 12732723"/>
              <a:gd name="connsiteY3" fmla="*/ 2123863 h 2123864"/>
              <a:gd name="connsiteX4" fmla="*/ 0 w 12732723"/>
              <a:gd name="connsiteY4" fmla="*/ 1061931 h 2123864"/>
              <a:gd name="connsiteX5" fmla="*/ 0 w 12732723"/>
              <a:gd name="connsiteY5" fmla="*/ 0 h 2123864"/>
              <a:gd name="connsiteX6" fmla="*/ 0 w 12732723"/>
              <a:gd name="connsiteY6" fmla="*/ 0 h 2123864"/>
              <a:gd name="connsiteX0" fmla="*/ 0 w 12191999"/>
              <a:gd name="connsiteY0" fmla="*/ 0 h 2123864"/>
              <a:gd name="connsiteX1" fmla="*/ 12191999 w 12191999"/>
              <a:gd name="connsiteY1" fmla="*/ 0 h 2123864"/>
              <a:gd name="connsiteX2" fmla="*/ 9636547 w 12191999"/>
              <a:gd name="connsiteY2" fmla="*/ 2123864 h 2123864"/>
              <a:gd name="connsiteX3" fmla="*/ 1061932 w 12191999"/>
              <a:gd name="connsiteY3" fmla="*/ 2123863 h 2123864"/>
              <a:gd name="connsiteX4" fmla="*/ 0 w 12191999"/>
              <a:gd name="connsiteY4" fmla="*/ 1061931 h 2123864"/>
              <a:gd name="connsiteX5" fmla="*/ 0 w 12191999"/>
              <a:gd name="connsiteY5" fmla="*/ 0 h 2123864"/>
              <a:gd name="connsiteX6" fmla="*/ 0 w 12191999"/>
              <a:gd name="connsiteY6" fmla="*/ 0 h 2123864"/>
              <a:gd name="connsiteX0" fmla="*/ 0 w 12191999"/>
              <a:gd name="connsiteY0" fmla="*/ 0 h 2123864"/>
              <a:gd name="connsiteX1" fmla="*/ 12191999 w 12191999"/>
              <a:gd name="connsiteY1" fmla="*/ 0 h 2123864"/>
              <a:gd name="connsiteX2" fmla="*/ 9636547 w 12191999"/>
              <a:gd name="connsiteY2" fmla="*/ 2123864 h 2123864"/>
              <a:gd name="connsiteX3" fmla="*/ 1061932 w 12191999"/>
              <a:gd name="connsiteY3" fmla="*/ 2123863 h 2123864"/>
              <a:gd name="connsiteX4" fmla="*/ 0 w 12191999"/>
              <a:gd name="connsiteY4" fmla="*/ 1061931 h 2123864"/>
              <a:gd name="connsiteX5" fmla="*/ 0 w 12191999"/>
              <a:gd name="connsiteY5" fmla="*/ 0 h 2123864"/>
              <a:gd name="connsiteX6" fmla="*/ 0 w 12191999"/>
              <a:gd name="connsiteY6" fmla="*/ 0 h 2123864"/>
              <a:gd name="connsiteX0" fmla="*/ 0 w 12191999"/>
              <a:gd name="connsiteY0" fmla="*/ 0 h 2123864"/>
              <a:gd name="connsiteX1" fmla="*/ 12191999 w 12191999"/>
              <a:gd name="connsiteY1" fmla="*/ 0 h 2123864"/>
              <a:gd name="connsiteX2" fmla="*/ 9636547 w 12191999"/>
              <a:gd name="connsiteY2" fmla="*/ 2123864 h 2123864"/>
              <a:gd name="connsiteX3" fmla="*/ 1061932 w 12191999"/>
              <a:gd name="connsiteY3" fmla="*/ 2123863 h 2123864"/>
              <a:gd name="connsiteX4" fmla="*/ 0 w 12191999"/>
              <a:gd name="connsiteY4" fmla="*/ 1061931 h 2123864"/>
              <a:gd name="connsiteX5" fmla="*/ 0 w 12191999"/>
              <a:gd name="connsiteY5" fmla="*/ 0 h 2123864"/>
              <a:gd name="connsiteX6" fmla="*/ 0 w 12191999"/>
              <a:gd name="connsiteY6" fmla="*/ 0 h 2123864"/>
              <a:gd name="connsiteX0" fmla="*/ 0 w 12191999"/>
              <a:gd name="connsiteY0" fmla="*/ 0 h 2126534"/>
              <a:gd name="connsiteX1" fmla="*/ 12191999 w 12191999"/>
              <a:gd name="connsiteY1" fmla="*/ 0 h 2126534"/>
              <a:gd name="connsiteX2" fmla="*/ 9636547 w 12191999"/>
              <a:gd name="connsiteY2" fmla="*/ 2123864 h 2126534"/>
              <a:gd name="connsiteX3" fmla="*/ 1061932 w 12191999"/>
              <a:gd name="connsiteY3" fmla="*/ 2123863 h 2126534"/>
              <a:gd name="connsiteX4" fmla="*/ 0 w 12191999"/>
              <a:gd name="connsiteY4" fmla="*/ 1061931 h 2126534"/>
              <a:gd name="connsiteX5" fmla="*/ 0 w 12191999"/>
              <a:gd name="connsiteY5" fmla="*/ 0 h 2126534"/>
              <a:gd name="connsiteX6" fmla="*/ 0 w 12191999"/>
              <a:gd name="connsiteY6" fmla="*/ 0 h 2126534"/>
              <a:gd name="connsiteX0" fmla="*/ 0 w 12191999"/>
              <a:gd name="connsiteY0" fmla="*/ 0 h 2388136"/>
              <a:gd name="connsiteX1" fmla="*/ 12191999 w 12191999"/>
              <a:gd name="connsiteY1" fmla="*/ 0 h 2388136"/>
              <a:gd name="connsiteX2" fmla="*/ 9636547 w 12191999"/>
              <a:gd name="connsiteY2" fmla="*/ 2123864 h 2388136"/>
              <a:gd name="connsiteX3" fmla="*/ 1061932 w 12191999"/>
              <a:gd name="connsiteY3" fmla="*/ 2123863 h 2388136"/>
              <a:gd name="connsiteX4" fmla="*/ 0 w 12191999"/>
              <a:gd name="connsiteY4" fmla="*/ 2128731 h 2388136"/>
              <a:gd name="connsiteX5" fmla="*/ 0 w 12191999"/>
              <a:gd name="connsiteY5" fmla="*/ 0 h 2388136"/>
              <a:gd name="connsiteX6" fmla="*/ 0 w 12191999"/>
              <a:gd name="connsiteY6" fmla="*/ 0 h 2388136"/>
              <a:gd name="connsiteX0" fmla="*/ 0 w 12191999"/>
              <a:gd name="connsiteY0" fmla="*/ 0 h 2128731"/>
              <a:gd name="connsiteX1" fmla="*/ 12191999 w 12191999"/>
              <a:gd name="connsiteY1" fmla="*/ 0 h 2128731"/>
              <a:gd name="connsiteX2" fmla="*/ 9636547 w 12191999"/>
              <a:gd name="connsiteY2" fmla="*/ 2123864 h 2128731"/>
              <a:gd name="connsiteX3" fmla="*/ 0 w 12191999"/>
              <a:gd name="connsiteY3" fmla="*/ 2128731 h 2128731"/>
              <a:gd name="connsiteX4" fmla="*/ 0 w 12191999"/>
              <a:gd name="connsiteY4" fmla="*/ 0 h 2128731"/>
              <a:gd name="connsiteX5" fmla="*/ 0 w 12191999"/>
              <a:gd name="connsiteY5" fmla="*/ 0 h 2128731"/>
              <a:gd name="connsiteX0" fmla="*/ 0 w 12191999"/>
              <a:gd name="connsiteY0" fmla="*/ 0 h 2128731"/>
              <a:gd name="connsiteX1" fmla="*/ 12191999 w 12191999"/>
              <a:gd name="connsiteY1" fmla="*/ 0 h 2128731"/>
              <a:gd name="connsiteX2" fmla="*/ 9636547 w 12191999"/>
              <a:gd name="connsiteY2" fmla="*/ 2123864 h 2128731"/>
              <a:gd name="connsiteX3" fmla="*/ 0 w 12191999"/>
              <a:gd name="connsiteY3" fmla="*/ 2128731 h 2128731"/>
              <a:gd name="connsiteX4" fmla="*/ 0 w 12191999"/>
              <a:gd name="connsiteY4" fmla="*/ 0 h 2128731"/>
              <a:gd name="connsiteX5" fmla="*/ 0 w 12191999"/>
              <a:gd name="connsiteY5" fmla="*/ 0 h 2128731"/>
              <a:gd name="connsiteX0" fmla="*/ 0 w 12191999"/>
              <a:gd name="connsiteY0" fmla="*/ 0 h 2128731"/>
              <a:gd name="connsiteX1" fmla="*/ 12191999 w 12191999"/>
              <a:gd name="connsiteY1" fmla="*/ 0 h 2128731"/>
              <a:gd name="connsiteX2" fmla="*/ 9636547 w 12191999"/>
              <a:gd name="connsiteY2" fmla="*/ 2123864 h 2128731"/>
              <a:gd name="connsiteX3" fmla="*/ 0 w 12191999"/>
              <a:gd name="connsiteY3" fmla="*/ 2128731 h 2128731"/>
              <a:gd name="connsiteX4" fmla="*/ 0 w 12191999"/>
              <a:gd name="connsiteY4" fmla="*/ 0 h 2128731"/>
              <a:gd name="connsiteX5" fmla="*/ 0 w 12191999"/>
              <a:gd name="connsiteY5" fmla="*/ 0 h 2128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2128731">
                <a:moveTo>
                  <a:pt x="0" y="0"/>
                </a:moveTo>
                <a:lnTo>
                  <a:pt x="12191999" y="0"/>
                </a:lnTo>
                <a:cubicBezTo>
                  <a:pt x="12045490" y="887377"/>
                  <a:pt x="11262958" y="2196607"/>
                  <a:pt x="9636547" y="2123864"/>
                </a:cubicBezTo>
                <a:lnTo>
                  <a:pt x="0" y="212873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</p:spPr>
        <p:txBody>
          <a:bodyPr rtlCol="0"/>
          <a:lstStyle>
            <a:lvl1pPr marL="914400">
              <a:lnSpc>
                <a:spcPct val="100000"/>
              </a:lnSpc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-PL">
                <a:solidFill>
                  <a:srgbClr val="FFFFFF"/>
                </a:solidFill>
              </a:rPr>
              <a:t>Kliknij, aby edytować styl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5" name="Obraz — symbol zastępczy 36">
            <a:extLst>
              <a:ext uri="{FF2B5EF4-FFF2-40B4-BE49-F238E27FC236}">
                <a16:creationId xmlns:a16="http://schemas.microsoft.com/office/drawing/2014/main" id="{22F784D1-8CE5-4710-ADC3-2F70D5766F7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3600" y="2185416"/>
            <a:ext cx="2286000" cy="1746504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kst — symbol zastępczy 30">
            <a:extLst>
              <a:ext uri="{FF2B5EF4-FFF2-40B4-BE49-F238E27FC236}">
                <a16:creationId xmlns:a16="http://schemas.microsoft.com/office/drawing/2014/main" id="{1F2D6BF5-159D-4F01-BDEB-0FBD75D3F49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71298" y="3970230"/>
            <a:ext cx="2286000" cy="877824"/>
          </a:xfrm>
        </p:spPr>
        <p:txBody>
          <a:bodyPr rtlCol="0" anchor="b" anchorCtr="0"/>
          <a:lstStyle>
            <a:lvl1pPr>
              <a:buNone/>
              <a:defRPr sz="2000" b="1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"/>
              <a:t>Imię i nazwisko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518C033F-CC28-477A-8A72-AD0398D3680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64181" y="4948171"/>
            <a:ext cx="2286000" cy="741904"/>
          </a:xfrm>
        </p:spPr>
        <p:txBody>
          <a:bodyPr rtlCol="0">
            <a:noAutofit/>
          </a:bodyPr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"/>
              <a:t>Tytuł</a:t>
            </a:r>
          </a:p>
        </p:txBody>
      </p:sp>
      <p:sp>
        <p:nvSpPr>
          <p:cNvPr id="26" name="Obraz — symbol zastępczy 36">
            <a:extLst>
              <a:ext uri="{FF2B5EF4-FFF2-40B4-BE49-F238E27FC236}">
                <a16:creationId xmlns:a16="http://schemas.microsoft.com/office/drawing/2014/main" id="{599604B7-B0E5-4112-9123-341EB9C6267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593592" y="2185416"/>
            <a:ext cx="2286000" cy="1746504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kst — symbol zastępczy 30">
            <a:extLst>
              <a:ext uri="{FF2B5EF4-FFF2-40B4-BE49-F238E27FC236}">
                <a16:creationId xmlns:a16="http://schemas.microsoft.com/office/drawing/2014/main" id="{B4836FAA-F9D8-465B-8985-A5A10F5F2E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93592" y="3971853"/>
            <a:ext cx="2286000" cy="877824"/>
          </a:xfrm>
        </p:spPr>
        <p:txBody>
          <a:bodyPr rtlCol="0" anchor="b" anchorCtr="0"/>
          <a:lstStyle>
            <a:lvl1pPr>
              <a:buNone/>
              <a:defRPr sz="2000" b="1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"/>
              <a:t>Imię i nazwisko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83A2A0BF-0F76-4FDC-97BF-55EBAD5FFFE7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3593592" y="4948171"/>
            <a:ext cx="2286000" cy="741904"/>
          </a:xfrm>
        </p:spPr>
        <p:txBody>
          <a:bodyPr rtlCol="0">
            <a:noAutofit/>
          </a:bodyPr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"/>
              <a:t>Tytuł</a:t>
            </a:r>
          </a:p>
        </p:txBody>
      </p:sp>
      <p:sp>
        <p:nvSpPr>
          <p:cNvPr id="27" name="Obraz — symbol zastępczy 36">
            <a:extLst>
              <a:ext uri="{FF2B5EF4-FFF2-40B4-BE49-F238E27FC236}">
                <a16:creationId xmlns:a16="http://schemas.microsoft.com/office/drawing/2014/main" id="{811A58E2-70B8-4F18-AF4A-136F58682C4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09360" y="2185416"/>
            <a:ext cx="2286000" cy="1746504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Tekst — symbol zastępczy 30">
            <a:extLst>
              <a:ext uri="{FF2B5EF4-FFF2-40B4-BE49-F238E27FC236}">
                <a16:creationId xmlns:a16="http://schemas.microsoft.com/office/drawing/2014/main" id="{51A90A66-376F-4665-B6E9-475C686D797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09360" y="3971853"/>
            <a:ext cx="2286000" cy="877824"/>
          </a:xfrm>
        </p:spPr>
        <p:txBody>
          <a:bodyPr rtlCol="0" anchor="b" anchorCtr="0"/>
          <a:lstStyle>
            <a:lvl1pPr>
              <a:buNone/>
              <a:defRPr sz="2000" b="1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"/>
              <a:t>Imię i nazwisko</a:t>
            </a:r>
          </a:p>
        </p:txBody>
      </p:sp>
      <p:sp>
        <p:nvSpPr>
          <p:cNvPr id="19" name="Tekst — symbol zastępczy 2">
            <a:extLst>
              <a:ext uri="{FF2B5EF4-FFF2-40B4-BE49-F238E27FC236}">
                <a16:creationId xmlns:a16="http://schemas.microsoft.com/office/drawing/2014/main" id="{7FD8E69F-7035-465B-98F7-47AAF27D3AD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309360" y="4949098"/>
            <a:ext cx="2286000" cy="741904"/>
          </a:xfrm>
        </p:spPr>
        <p:txBody>
          <a:bodyPr rtlCol="0">
            <a:noAutofit/>
          </a:bodyPr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"/>
              <a:t>Tytuł</a:t>
            </a:r>
          </a:p>
        </p:txBody>
      </p:sp>
      <p:sp>
        <p:nvSpPr>
          <p:cNvPr id="28" name="Obraz — symbol zastępczy 36">
            <a:extLst>
              <a:ext uri="{FF2B5EF4-FFF2-40B4-BE49-F238E27FC236}">
                <a16:creationId xmlns:a16="http://schemas.microsoft.com/office/drawing/2014/main" id="{D390D85C-0A55-413E-9301-4F451686AB8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015984" y="2185416"/>
            <a:ext cx="2286000" cy="1746504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Tekst — symbol zastępczy 30">
            <a:extLst>
              <a:ext uri="{FF2B5EF4-FFF2-40B4-BE49-F238E27FC236}">
                <a16:creationId xmlns:a16="http://schemas.microsoft.com/office/drawing/2014/main" id="{4C70777F-7849-4350-9858-AB46DD43F28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5984" y="3976192"/>
            <a:ext cx="2286000" cy="877824"/>
          </a:xfrm>
        </p:spPr>
        <p:txBody>
          <a:bodyPr rtlCol="0" anchor="b" anchorCtr="0"/>
          <a:lstStyle>
            <a:lvl1pPr>
              <a:buNone/>
              <a:defRPr sz="2000" b="1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"/>
              <a:t>Imię i nazwisko</a:t>
            </a:r>
          </a:p>
        </p:txBody>
      </p:sp>
      <p:sp>
        <p:nvSpPr>
          <p:cNvPr id="20" name="Tekst — symbol zastępczy 2">
            <a:extLst>
              <a:ext uri="{FF2B5EF4-FFF2-40B4-BE49-F238E27FC236}">
                <a16:creationId xmlns:a16="http://schemas.microsoft.com/office/drawing/2014/main" id="{08918885-EB29-485A-A99A-D589B7ABAD71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9015984" y="4945456"/>
            <a:ext cx="2286000" cy="741904"/>
          </a:xfrm>
        </p:spPr>
        <p:txBody>
          <a:bodyPr rtlCol="0">
            <a:noAutofit/>
          </a:bodyPr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"/>
              <a:t>Tytuł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C9753C5C-8415-4BF0-810D-A4C22F69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Przykładowy tekst stopki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2A2485D4-41D3-4182-8DFE-2E0713EC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545EBFEA-4321-48C4-9CA1-43517540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113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Kolumna zawartości 2 (slajd porównan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C51886-4F39-4E3E-948D-DBC73F267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48056"/>
            <a:ext cx="10515600" cy="1325563"/>
          </a:xfrm>
        </p:spPr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4B2C7B2A-B6BE-46FD-9278-A5246BF7E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BAE85295-E4B5-4D75-954F-B07A2F4CAB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5623"/>
            <a:ext cx="5157787" cy="3554039"/>
          </a:xfrm>
        </p:spPr>
        <p:txBody>
          <a:bodyPr rtlCol="0">
            <a:noAutofit/>
          </a:bodyPr>
          <a:lstStyle>
            <a:lvl1pPr marL="283464" indent="-283464">
              <a:defRPr sz="2000"/>
            </a:lvl1pPr>
            <a:lvl2pPr marL="283464" indent="-283464">
              <a:defRPr sz="1800"/>
            </a:lvl2pPr>
            <a:lvl3pPr marL="283464" indent="-283464">
              <a:defRPr sz="1600"/>
            </a:lvl3pPr>
            <a:lvl4pPr marL="283464" indent="-283464">
              <a:defRPr sz="1400"/>
            </a:lvl4pPr>
            <a:lvl5pPr marL="283464" indent="-283464">
              <a:defRPr sz="14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E687ABF0-C78D-4589-8FA5-0D6238B4B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EC6A4064-2E0A-4FC3-837B-14EC0EF3A6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5623"/>
            <a:ext cx="5183188" cy="3554040"/>
          </a:xfrm>
        </p:spPr>
        <p:txBody>
          <a:bodyPr rtlCol="0">
            <a:noAutofit/>
          </a:bodyPr>
          <a:lstStyle>
            <a:lvl1pPr marL="283464" indent="-283464">
              <a:defRPr sz="2000"/>
            </a:lvl1pPr>
            <a:lvl2pPr marL="283464" indent="-283464">
              <a:defRPr sz="1800"/>
            </a:lvl2pPr>
            <a:lvl3pPr marL="283464" indent="-283464">
              <a:defRPr sz="1600"/>
            </a:lvl3pPr>
            <a:lvl4pPr marL="283464" indent="-283464">
              <a:defRPr sz="1400"/>
            </a:lvl4pPr>
            <a:lvl5pPr marL="283464" indent="-283464">
              <a:defRPr sz="14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F14EC709-AAD9-475C-AC6A-943A8E87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38E3C169-8D29-4CC4-9581-748178F3C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020C0E3E-587D-46EB-AAF5-011C137B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568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owolny kształt: Kształt 28">
            <a:extLst>
              <a:ext uri="{FF2B5EF4-FFF2-40B4-BE49-F238E27FC236}">
                <a16:creationId xmlns:a16="http://schemas.microsoft.com/office/drawing/2014/main" id="{7A08E557-10DB-421A-876E-1AE58F8E07C4}"/>
              </a:ext>
            </a:extLst>
          </p:cNvPr>
          <p:cNvSpPr/>
          <p:nvPr/>
        </p:nvSpPr>
        <p:spPr>
          <a:xfrm>
            <a:off x="8839807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EC2EBCA0-8609-4F35-8CA7-7AD35FDA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434560"/>
            <a:ext cx="34280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50" baseline="0">
                <a:solidFill>
                  <a:schemeClr val="accent2"/>
                </a:solidFill>
                <a:latin typeface="+mn-lt"/>
              </a:defRPr>
            </a:lvl1pPr>
          </a:lstStyle>
          <a:p>
            <a:pPr rtl="0"/>
            <a:r>
              <a:rPr lang="pl" sz="1000"/>
              <a:t>Przykładowy tekst stopki</a:t>
            </a:r>
          </a:p>
        </p:txBody>
      </p:sp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BFDA9639-38D2-4CD4-A861-F6B4C6CB9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775" y="590372"/>
            <a:ext cx="10202248" cy="1325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l"/>
              <a:t>Kliknij, aby edytować styl wzorca tytułu</a:t>
            </a:r>
            <a:endParaRPr lang="en-US" dirty="0"/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DDAF00B1-16C1-47B3-A7A0-B71468312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825" y="1916262"/>
            <a:ext cx="10192198" cy="4133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"/>
              <a:t>Kliknij, aby edytować style wzorców tekstu</a:t>
            </a:r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 lang="en-US" dirty="0"/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2BCF9501-5B6B-4DAF-B59D-3C129ED805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17000" y="6433202"/>
            <a:ext cx="2374150" cy="3678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5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pl"/>
              <a:t>20XX-02-08</a:t>
            </a:r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37685DBD-B7AE-41D8-8CF1-B21CD58E1B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1150" y="6433203"/>
            <a:ext cx="693263" cy="367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FFFFF"/>
                </a:solidFill>
                <a:latin typeface="+mj-lt"/>
              </a:defRPr>
            </a:lvl1pPr>
          </a:lstStyle>
          <a:p>
            <a:pPr rtl="0"/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632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3" r:id="rId2"/>
    <p:sldLayoutId id="2147483674" r:id="rId3"/>
    <p:sldLayoutId id="2147483675" r:id="rId4"/>
    <p:sldLayoutId id="2147483662" r:id="rId5"/>
    <p:sldLayoutId id="2147483688" r:id="rId6"/>
    <p:sldLayoutId id="2147483679" r:id="rId7"/>
    <p:sldLayoutId id="2147483685" r:id="rId8"/>
    <p:sldLayoutId id="2147483665" r:id="rId9"/>
    <p:sldLayoutId id="2147483681" r:id="rId10"/>
    <p:sldLayoutId id="2147483678" r:id="rId11"/>
    <p:sldLayoutId id="2147483683" r:id="rId12"/>
    <p:sldLayoutId id="2147483684" r:id="rId13"/>
    <p:sldLayoutId id="2147483661" r:id="rId14"/>
    <p:sldLayoutId id="2147483663" r:id="rId15"/>
    <p:sldLayoutId id="2147483664" r:id="rId16"/>
    <p:sldLayoutId id="2147483666" r:id="rId17"/>
    <p:sldLayoutId id="2147483668" r:id="rId18"/>
    <p:sldLayoutId id="2147483669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2736">
          <p15:clr>
            <a:srgbClr val="F26B43"/>
          </p15:clr>
        </p15:guide>
        <p15:guide id="4" orient="horz" pos="3312">
          <p15:clr>
            <a:srgbClr val="F26B43"/>
          </p15:clr>
        </p15:guide>
        <p15:guide id="5" orient="horz" pos="432">
          <p15:clr>
            <a:srgbClr val="F26B43"/>
          </p15:clr>
        </p15:guide>
        <p15:guide id="7" pos="4416">
          <p15:clr>
            <a:srgbClr val="F26B43"/>
          </p15:clr>
        </p15:guide>
        <p15:guide id="8" pos="5568">
          <p15:clr>
            <a:srgbClr val="F26B43"/>
          </p15:clr>
        </p15:guide>
        <p15:guide id="9" pos="7296">
          <p15:clr>
            <a:srgbClr val="F26B43"/>
          </p15:clr>
        </p15:guide>
        <p15:guide id="10" pos="2688">
          <p15:clr>
            <a:srgbClr val="F26B43"/>
          </p15:clr>
        </p15:guide>
        <p15:guide id="11" pos="1536">
          <p15:clr>
            <a:srgbClr val="F26B43"/>
          </p15:clr>
        </p15:guide>
        <p15:guide id="12" pos="384">
          <p15:clr>
            <a:srgbClr val="F26B43"/>
          </p15:clr>
        </p15:guide>
        <p15:guide id="13" pos="2112">
          <p15:clr>
            <a:srgbClr val="F26B43"/>
          </p15:clr>
        </p15:guide>
        <p15:guide id="14" pos="4992">
          <p15:clr>
            <a:srgbClr val="F26B43"/>
          </p15:clr>
        </p15:guide>
        <p15:guide id="15" pos="6720">
          <p15:clr>
            <a:srgbClr val="F26B43"/>
          </p15:clr>
        </p15:guide>
        <p15:guide id="16" pos="960">
          <p15:clr>
            <a:srgbClr val="F26B43"/>
          </p15:clr>
        </p15:guide>
        <p15:guide id="17" pos="3264">
          <p15:clr>
            <a:srgbClr val="F26B43"/>
          </p15:clr>
        </p15:guide>
        <p15:guide id="18" orient="horz" pos="1008">
          <p15:clr>
            <a:srgbClr val="F26B43"/>
          </p15:clr>
        </p15:guide>
        <p15:guide id="19" orient="horz" pos="3888">
          <p15:clr>
            <a:srgbClr val="F26B43"/>
          </p15:clr>
        </p15:guide>
        <p15:guide id="20" pos="6144">
          <p15:clr>
            <a:srgbClr val="F26B43"/>
          </p15:clr>
        </p15:guide>
        <p15:guide id="21" orient="horz" pos="1584">
          <p15:clr>
            <a:srgbClr val="F26B43"/>
          </p15:clr>
        </p15:guide>
        <p15:guide id="22" pos="576">
          <p15:clr>
            <a:srgbClr val="F26B43"/>
          </p15:clr>
        </p15:guide>
        <p15:guide id="23" pos="7104">
          <p15:clr>
            <a:srgbClr val="F26B43"/>
          </p15:clr>
        </p15:guide>
        <p15:guide id="24" pos="768">
          <p15:clr>
            <a:srgbClr val="F26B43"/>
          </p15:clr>
        </p15:guide>
        <p15:guide id="25" pos="69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— symbol zastępczy 12" descr="Obraz zawierający przyrodę, nocne niebo i zorzę polarną">
            <a:extLst>
              <a:ext uri="{FF2B5EF4-FFF2-40B4-BE49-F238E27FC236}">
                <a16:creationId xmlns:a16="http://schemas.microsoft.com/office/drawing/2014/main" id="{973A7C7E-C448-42BB-B732-541A6CC83C8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1273115" cy="6858000"/>
          </a:xfrm>
        </p:spPr>
      </p:pic>
      <p:sp>
        <p:nvSpPr>
          <p:cNvPr id="30" name="Tytuł 29">
            <a:extLst>
              <a:ext uri="{FF2B5EF4-FFF2-40B4-BE49-F238E27FC236}">
                <a16:creationId xmlns:a16="http://schemas.microsoft.com/office/drawing/2014/main" id="{9DAE0213-8971-4F41-9E3D-5FCCD40DC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21" y="4330696"/>
            <a:ext cx="11582479" cy="2527304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br>
              <a:rPr lang="pl" sz="3600" dirty="0">
                <a:latin typeface="+mn-lt"/>
              </a:rPr>
            </a:br>
            <a:r>
              <a:rPr lang="pl" sz="3600" dirty="0">
                <a:latin typeface="+mn-lt"/>
              </a:rPr>
              <a:t>Topos podróży w sonetach Mickiewicza</a:t>
            </a:r>
            <a:br>
              <a:rPr lang="pl" sz="3600" dirty="0">
                <a:latin typeface="+mn-lt"/>
              </a:rPr>
            </a:br>
            <a:br>
              <a:rPr lang="pl" sz="3600" dirty="0">
                <a:latin typeface="+mn-lt"/>
              </a:rPr>
            </a:br>
            <a:r>
              <a:rPr lang="pl-PL" sz="2000" dirty="0">
                <a:latin typeface="+mn-lt"/>
              </a:rPr>
              <a:t>*homo viator (łac. podróżny, pielgrzym)</a:t>
            </a:r>
            <a:br>
              <a:rPr lang="pl-PL" sz="2000" dirty="0">
                <a:latin typeface="+mn-lt"/>
              </a:rPr>
            </a:br>
            <a:r>
              <a:rPr lang="pl-PL" sz="2000" dirty="0">
                <a:latin typeface="+mn-lt"/>
              </a:rPr>
              <a:t>* symbol ludzkiego losu </a:t>
            </a:r>
            <a:endParaRPr lang="pl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32804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CA07E6-79E4-B378-D33F-A011A0D8B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5491" y="-55765"/>
            <a:ext cx="5618922" cy="1143917"/>
          </a:xfrm>
        </p:spPr>
        <p:txBody>
          <a:bodyPr/>
          <a:lstStyle/>
          <a:p>
            <a:pPr algn="r"/>
            <a:r>
              <a:rPr lang="pl-PL" dirty="0"/>
              <a:t>Burza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02BD38B-DBDB-2CCF-0235-44C2520CA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7818" y="816077"/>
            <a:ext cx="4444181" cy="5525729"/>
          </a:xfrm>
        </p:spPr>
        <p:txBody>
          <a:bodyPr>
            <a:normAutofit/>
          </a:bodyPr>
          <a:lstStyle/>
          <a:p>
            <a:pPr algn="r"/>
            <a:r>
              <a:rPr lang="pl-PL" dirty="0"/>
              <a:t>-siła, niosąca zagładę</a:t>
            </a:r>
          </a:p>
          <a:p>
            <a:pPr algn="r"/>
            <a:r>
              <a:rPr lang="pl-PL" dirty="0"/>
              <a:t>-metafora dramatu istnienia</a:t>
            </a:r>
          </a:p>
          <a:p>
            <a:pPr algn="r"/>
            <a:r>
              <a:rPr lang="pl-PL" dirty="0"/>
              <a:t>-człowiek daremnie walczy</a:t>
            </a:r>
          </a:p>
          <a:p>
            <a:pPr algn="r"/>
            <a:r>
              <a:rPr lang="pl-PL" dirty="0"/>
              <a:t>-chwila zagrożenia daje świadomość samotności</a:t>
            </a:r>
          </a:p>
          <a:p>
            <a:pPr algn="r"/>
            <a:r>
              <a:rPr lang="pl-PL" dirty="0"/>
              <a:t>-morze jako żywioł pierwotny, nieujarzmiony, kuszący samotników i buntowników</a:t>
            </a:r>
          </a:p>
          <a:p>
            <a:pPr algn="r"/>
            <a:r>
              <a:rPr lang="pl-PL" dirty="0"/>
              <a:t>-czasem morze przybiera barwy mistyczne, symbolika odpływających statków sygnalizowała tajemnicę przechodzenia na drugą stronę, do innego świata</a:t>
            </a:r>
          </a:p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20421E9-BCBC-5D4B-4B8E-1E38A90C0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224AB1F-147E-3833-41BD-4EE3EF88E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8AB70BE-1769-45B8-85A6-0C837432C7E6}" type="slidenum">
              <a:rPr lang="en-US" smtClean="0"/>
              <a:pPr rtl="0"/>
              <a:t>10</a:t>
            </a:fld>
            <a:endParaRPr lang="en-US" dirty="0"/>
          </a:p>
        </p:txBody>
      </p:sp>
      <p:pic>
        <p:nvPicPr>
          <p:cNvPr id="8" name="Picture 2" descr="Znalezione obrazy dla zapytania T. Géricault, Tratwa „Meduzy”">
            <a:extLst>
              <a:ext uri="{FF2B5EF4-FFF2-40B4-BE49-F238E27FC236}">
                <a16:creationId xmlns:a16="http://schemas.microsoft.com/office/drawing/2014/main" id="{E1BCA834-9271-537C-A88F-6F276CB06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7337"/>
            <a:ext cx="7826375" cy="530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4E64C3CC-7EC7-4D55-2749-9A2ABAAAEF81}"/>
              </a:ext>
            </a:extLst>
          </p:cNvPr>
          <p:cNvSpPr txBox="1"/>
          <p:nvPr/>
        </p:nvSpPr>
        <p:spPr>
          <a:xfrm>
            <a:off x="197997" y="1088152"/>
            <a:ext cx="61599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T. </a:t>
            </a:r>
            <a:r>
              <a:rPr lang="pl-PL" dirty="0" err="1"/>
              <a:t>Géricault</a:t>
            </a:r>
            <a:r>
              <a:rPr lang="pl-PL" dirty="0"/>
              <a:t>, </a:t>
            </a:r>
            <a:r>
              <a:rPr lang="pl-PL" i="1" dirty="0"/>
              <a:t>Tratwa „Meduzy” </a:t>
            </a:r>
            <a:r>
              <a:rPr lang="pl-PL" dirty="0"/>
              <a:t>	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69714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ytuł 1">
            <a:extLst>
              <a:ext uri="{FF2B5EF4-FFF2-40B4-BE49-F238E27FC236}">
                <a16:creationId xmlns:a16="http://schemas.microsoft.com/office/drawing/2014/main" id="{1CF4C590-7B8C-2B14-7DE4-90CC972A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9940"/>
            <a:ext cx="6348412" cy="803275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pl-PL" altLang="pl-PL" sz="1600" dirty="0"/>
            </a:br>
            <a:r>
              <a:rPr lang="pl-PL" altLang="pl-PL" sz="1600" dirty="0"/>
              <a:t>Personifikacja śmierci</a:t>
            </a:r>
            <a:br>
              <a:rPr lang="pl-PL" altLang="pl-PL" sz="6000" dirty="0"/>
            </a:br>
            <a:endParaRPr lang="pl-PL" altLang="pl-PL" sz="6000" dirty="0"/>
          </a:p>
        </p:txBody>
      </p:sp>
      <p:sp>
        <p:nvSpPr>
          <p:cNvPr id="15363" name="Symbol zastępczy zawartości 2">
            <a:extLst>
              <a:ext uri="{FF2B5EF4-FFF2-40B4-BE49-F238E27FC236}">
                <a16:creationId xmlns:a16="http://schemas.microsoft.com/office/drawing/2014/main" id="{89731D21-D5F8-71A4-EEA0-A1051D335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12955"/>
            <a:ext cx="9983788" cy="6445045"/>
          </a:xfrm>
        </p:spPr>
        <p:txBody>
          <a:bodyPr>
            <a:normAutofit/>
          </a:bodyPr>
          <a:lstStyle/>
          <a:p>
            <a:pPr marL="114300" indent="0">
              <a:buNone/>
              <a:defRPr/>
            </a:pPr>
            <a:r>
              <a:rPr lang="pl-PL" altLang="pl-PL" sz="1600" dirty="0"/>
              <a:t>-scena rozgrywająca się na tonącym statku podczas morskiej burzy</a:t>
            </a:r>
          </a:p>
          <a:p>
            <a:pPr marL="114300" indent="0">
              <a:buNone/>
              <a:defRPr/>
            </a:pPr>
            <a:r>
              <a:rPr lang="pl-PL" altLang="pl-PL" sz="1600" dirty="0"/>
              <a:t>-</a:t>
            </a:r>
            <a:r>
              <a:rPr lang="pl-PL" altLang="pl-PL" sz="1600" b="1" dirty="0"/>
              <a:t>nagromadzenie czasowników i równoważników zdań, które budują napięcie i wrażenie ruchu</a:t>
            </a:r>
            <a:r>
              <a:rPr lang="pl-PL" altLang="pl-PL" sz="1600" dirty="0"/>
              <a:t>: </a:t>
            </a:r>
            <a:r>
              <a:rPr lang="pl-PL" altLang="pl-PL" sz="1600" i="1" dirty="0"/>
              <a:t>Zdarto żagle, ster prysnął, ryk wód, szum zawiei.</a:t>
            </a:r>
            <a:r>
              <a:rPr lang="pl-PL" altLang="pl-PL" sz="1600" dirty="0"/>
              <a:t> </a:t>
            </a:r>
            <a:br>
              <a:rPr lang="pl-PL" altLang="pl-PL" sz="1600" dirty="0"/>
            </a:br>
            <a:r>
              <a:rPr lang="pl-PL" altLang="pl-PL" sz="1600" dirty="0"/>
              <a:t>-poeta </a:t>
            </a:r>
            <a:r>
              <a:rPr lang="pl-PL" altLang="pl-PL" sz="1600" b="1" dirty="0"/>
              <a:t>opisuje wydarzenie niejako „na gorąco”, a tekst staje się poszarpany i dysharmonijny = </a:t>
            </a:r>
            <a:r>
              <a:rPr lang="pl-PL" altLang="pl-PL" sz="1600" dirty="0"/>
              <a:t>obraz chaosu panującego na tonącym okręcie. </a:t>
            </a:r>
            <a:br>
              <a:rPr lang="pl-PL" altLang="pl-PL" sz="1600" dirty="0"/>
            </a:br>
            <a:r>
              <a:rPr lang="pl-PL" altLang="pl-PL" sz="1600" dirty="0"/>
              <a:t>-</a:t>
            </a:r>
            <a:r>
              <a:rPr lang="pl-PL" altLang="pl-PL" sz="1600" b="1" dirty="0"/>
              <a:t>wyrażenia onomatopeiczne</a:t>
            </a:r>
            <a:r>
              <a:rPr lang="pl-PL" altLang="pl-PL" sz="1600" dirty="0"/>
              <a:t>, niekiedy o charakterze animizacji, np. „Wicher z tryumfem zawył”. </a:t>
            </a:r>
          </a:p>
          <a:p>
            <a:pPr marL="114300" indent="0">
              <a:buNone/>
              <a:defRPr/>
            </a:pPr>
            <a:r>
              <a:rPr lang="pl-PL" altLang="pl-PL" sz="1600" dirty="0"/>
              <a:t>-w tekście panuje </a:t>
            </a:r>
            <a:r>
              <a:rPr lang="pl-PL" altLang="pl-PL" sz="1600" b="1" dirty="0"/>
              <a:t>atmosfera grozy i zbliżającej się śmierci</a:t>
            </a:r>
            <a:r>
              <a:rPr lang="pl-PL" altLang="pl-PL" sz="1600" dirty="0"/>
              <a:t>. Podkreślają to sugestywne obrazy, takie jak widok krwawo zachodzącego słońca, a przede wszystkim </a:t>
            </a:r>
            <a:r>
              <a:rPr lang="pl-PL" altLang="pl-PL" sz="1600" b="1" dirty="0"/>
              <a:t>symbol geniusza śmierci</a:t>
            </a:r>
            <a:r>
              <a:rPr lang="pl-PL" altLang="pl-PL" sz="1600" dirty="0"/>
              <a:t>: </a:t>
            </a:r>
            <a:r>
              <a:rPr lang="pl-PL" altLang="pl-PL" sz="1600" i="1" dirty="0"/>
              <a:t>Wstąpił </a:t>
            </a:r>
            <a:r>
              <a:rPr lang="pl-PL" altLang="pl-PL" sz="1600" i="1" dirty="0" err="1"/>
              <a:t>jenijusz</a:t>
            </a:r>
            <a:r>
              <a:rPr lang="pl-PL" altLang="pl-PL" sz="1600" i="1" dirty="0"/>
              <a:t> śmierci i szedł do okrętu,</a:t>
            </a:r>
            <a:r>
              <a:rPr lang="pl-PL" altLang="pl-PL" sz="1600" dirty="0"/>
              <a:t> </a:t>
            </a:r>
            <a:r>
              <a:rPr lang="pl-PL" altLang="pl-PL" sz="1600" i="1" dirty="0"/>
              <a:t>Jak żołnierz szturmujący w połamane mury.</a:t>
            </a:r>
            <a:r>
              <a:rPr lang="pl-PL" altLang="pl-PL" sz="1600" dirty="0"/>
              <a:t> Natura ujawnia zatem swoje złowrogie oblicze. Jest żywiołem, którego atak przypomina wojenny szturm i niesie ze sobą owoc śmierci. </a:t>
            </a:r>
            <a:endParaRPr lang="pl-PL" altLang="pl-PL" sz="1600" b="1" dirty="0"/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pl-PL" altLang="pl-PL" sz="1600" b="1" dirty="0"/>
              <a:t>Samotność w obliczu śmierci!</a:t>
            </a:r>
          </a:p>
          <a:p>
            <a:pPr marL="114300" indent="0">
              <a:buNone/>
              <a:defRPr/>
            </a:pPr>
            <a:r>
              <a:rPr lang="pl-PL" altLang="pl-PL" sz="1600" b="1" dirty="0"/>
              <a:t>-druga część tekstu</a:t>
            </a:r>
            <a:r>
              <a:rPr lang="pl-PL" altLang="pl-PL" sz="1600" dirty="0"/>
              <a:t> = </a:t>
            </a:r>
            <a:r>
              <a:rPr lang="pl-PL" altLang="pl-PL" sz="1600" b="1" dirty="0"/>
              <a:t>reakcje pasażerów statku</a:t>
            </a:r>
            <a:r>
              <a:rPr lang="pl-PL" altLang="pl-PL" sz="1600" dirty="0"/>
              <a:t>. Jedni popadają w lękowe odrętwienie, inni żegnają się z bliskimi, niektórzy zaś mają jeszcze nadzieje na ocalenie i się modlą. Pośród tego tłumu zwraca uwagę jeden pasażer. Siedzi w całkowitym milczeniu i zazdrości innym ich sytuacji. On sam jest </a:t>
            </a:r>
            <a:r>
              <a:rPr lang="pl-PL" altLang="pl-PL" sz="1600" b="1" dirty="0"/>
              <a:t>outsiderem</a:t>
            </a:r>
            <a:r>
              <a:rPr lang="pl-PL" altLang="pl-PL" sz="1600" dirty="0"/>
              <a:t>. Nie ogarnia go szaleństwo, ale też nie potrafi się modlić, nade wszystko zaś pozostaje </a:t>
            </a:r>
            <a:r>
              <a:rPr lang="pl-PL" altLang="pl-PL" sz="1600" b="1" dirty="0"/>
              <a:t>samotny w obliczu śmierci</a:t>
            </a:r>
            <a:r>
              <a:rPr lang="pl-PL" altLang="pl-PL" sz="1600" dirty="0"/>
              <a:t>. </a:t>
            </a:r>
            <a:br>
              <a:rPr lang="pl-PL" altLang="pl-PL" sz="1600" dirty="0"/>
            </a:br>
            <a:br>
              <a:rPr lang="pl-PL" altLang="pl-PL" sz="1600" dirty="0"/>
            </a:br>
            <a:r>
              <a:rPr lang="pl-PL" altLang="pl-PL" sz="1600" dirty="0"/>
              <a:t>Groza tego obrazu polega na tym, że </a:t>
            </a:r>
            <a:r>
              <a:rPr lang="pl-PL" altLang="pl-PL" sz="1600" b="1" dirty="0"/>
              <a:t>samotność opisywanego bohatera jest niejako absolutna</a:t>
            </a:r>
            <a:r>
              <a:rPr lang="pl-PL" altLang="pl-PL" sz="1600" dirty="0"/>
              <a:t>. Przeżywa on bowiem nie tylko odrzucenie przez ludzi, ale także przez Boga.</a:t>
            </a:r>
          </a:p>
          <a:p>
            <a:pPr eaLnBrk="1" hangingPunct="1">
              <a:buFont typeface="Arial" charset="0"/>
              <a:buChar char="•"/>
              <a:defRPr/>
            </a:pPr>
            <a:endParaRPr lang="pl-PL" altLang="pl-PL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CCD620-D920-5BF3-CD50-C55DA9946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9B1122B-9180-40F1-7E73-D19FE5ED4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8AB70BE-1769-45B8-85A6-0C837432C7E6}" type="slidenum">
              <a:rPr lang="en-US" smtClean="0"/>
              <a:pPr rtl="0"/>
              <a:t>12</a:t>
            </a:fld>
            <a:endParaRPr lang="en-US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E5802C8-8CDF-CC92-3682-F464CE36E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537" y="0"/>
            <a:ext cx="5224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C46279F4-0C5F-6069-B031-D00DC773E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2055"/>
            <a:ext cx="6970781" cy="516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860E9BC0-44C8-6E37-EF57-362BEBC57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05" y="0"/>
            <a:ext cx="5462095" cy="310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889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73BAC3-A424-68EC-2D70-BFD5374E6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Porozmawiajmy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E3572F3-F936-5CE3-3856-1FFAB31E6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3478" y="1750143"/>
            <a:ext cx="6228522" cy="4422058"/>
          </a:xfrm>
        </p:spPr>
        <p:txBody>
          <a:bodyPr/>
          <a:lstStyle/>
          <a:p>
            <a:pPr algn="r"/>
            <a:r>
              <a:rPr lang="pl-PL" dirty="0"/>
              <a:t>-”dziedzina”, czyli co?</a:t>
            </a:r>
          </a:p>
          <a:p>
            <a:pPr algn="r"/>
            <a:r>
              <a:rPr lang="pl-PL" dirty="0"/>
              <a:t>-opisz przestrzeń</a:t>
            </a:r>
          </a:p>
          <a:p>
            <a:pPr algn="r"/>
            <a:r>
              <a:rPr lang="pl-PL" dirty="0"/>
              <a:t>-natura vs kultura, zależność</a:t>
            </a:r>
          </a:p>
          <a:p>
            <a:pPr algn="r"/>
            <a:r>
              <a:rPr lang="pl-PL" dirty="0"/>
              <a:t>-ostatnia strofa</a:t>
            </a:r>
          </a:p>
          <a:p>
            <a:pPr algn="r"/>
            <a:r>
              <a:rPr lang="pl-PL" dirty="0"/>
              <a:t>-środki poetyckie – nastrój, patos, malowniczość przestrzeni, ożywienie obrazu poetyckiego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804B5FF-66A8-D80B-B4E4-324009F67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8AB70BE-1769-45B8-85A6-0C837432C7E6}" type="slidenum">
              <a:rPr lang="en-US" smtClean="0"/>
              <a:pPr rtl="0"/>
              <a:t>13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780C09-4F33-35E7-0DC5-F94842A62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116" y="0"/>
            <a:ext cx="3952568" cy="293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C97CFDE8-7297-1BBE-3EF9-6F8B129DE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3265"/>
            <a:ext cx="640080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328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BEF278-7A97-934B-B3CA-F94320E1E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7A68DCA-1357-9276-EE83-321246A0C3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6E258E5-64E3-F71C-D3FB-549FD7865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5FEAF68-E214-3032-4057-E913EE379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8AB70BE-1769-45B8-85A6-0C837432C7E6}" type="slidenum">
              <a:rPr lang="en-US" smtClean="0"/>
              <a:pPr rtl="0"/>
              <a:t>14</a:t>
            </a:fld>
            <a:endParaRPr lang="en-US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96A4DFB-CAC9-47BC-87AF-708F61683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92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F10AC4F7-92E5-6658-5806-820283FBF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960" y="-58315"/>
            <a:ext cx="3263462" cy="477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3C722773-3F0D-1B11-2483-39FDDDA05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0" y="4719101"/>
            <a:ext cx="5088622" cy="21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38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7D9279-2B16-DDC4-31B2-A49725FDB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7715" y="685800"/>
            <a:ext cx="4414685" cy="1453100"/>
          </a:xfrm>
        </p:spPr>
        <p:txBody>
          <a:bodyPr/>
          <a:lstStyle/>
          <a:p>
            <a:r>
              <a:rPr lang="pl-PL" dirty="0"/>
              <a:t>Porozmawiajmy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3853D0D-CB39-5909-751A-53D30ABA4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8994" y="2458065"/>
            <a:ext cx="3903406" cy="3714135"/>
          </a:xfrm>
        </p:spPr>
        <p:txBody>
          <a:bodyPr/>
          <a:lstStyle/>
          <a:p>
            <a:r>
              <a:rPr lang="pl-PL" dirty="0"/>
              <a:t>Który wariant opowieści znajduje odbicie w utworze?</a:t>
            </a:r>
          </a:p>
          <a:p>
            <a:r>
              <a:rPr lang="pl-PL" dirty="0"/>
              <a:t>Bohaterka liryczna i jej losy</a:t>
            </a:r>
          </a:p>
          <a:p>
            <a:r>
              <a:rPr lang="pl-PL" dirty="0"/>
              <a:t>Obserwacja nieba, czyli?</a:t>
            </a:r>
          </a:p>
          <a:p>
            <a:r>
              <a:rPr lang="pl-PL" dirty="0"/>
              <a:t>Analogia do losów bohaterki lirycznej i pesymizm osoby mówiącej</a:t>
            </a:r>
          </a:p>
          <a:p>
            <a:r>
              <a:rPr lang="pl-PL" dirty="0"/>
              <a:t>Obraz Polaka tułacza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481FA4E-C027-9D4A-F401-684DF3D1C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02B07A1-2D26-A963-6A4C-CD2B928DC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8AB70BE-1769-45B8-85A6-0C837432C7E6}" type="slidenum">
              <a:rPr lang="en-US" smtClean="0"/>
              <a:pPr rtl="0"/>
              <a:t>15</a:t>
            </a:fld>
            <a:endParaRPr lang="en-US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4EE8DEBA-1E69-C5F6-CBBC-7EFF9D81F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55550"/>
            <a:ext cx="2813924" cy="411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>
            <a:extLst>
              <a:ext uri="{FF2B5EF4-FFF2-40B4-BE49-F238E27FC236}">
                <a16:creationId xmlns:a16="http://schemas.microsoft.com/office/drawing/2014/main" id="{EF3235C1-348E-46C1-D655-4F85E6C2D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67550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431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9B3991-F013-4D2F-B01A-41EABDC6E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1344A0B-7F46-BB0C-9C5A-356D0A1AC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7920BF6-93DF-BA12-F293-467045785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4ED9C6A-EE4D-CA9D-43AF-94FB977A6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8AB70BE-1769-45B8-85A6-0C837432C7E6}" type="slidenum">
              <a:rPr lang="en-US" smtClean="0"/>
              <a:pPr rtl="0"/>
              <a:t>16</a:t>
            </a:fld>
            <a:endParaRPr lang="en-US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870259CD-E573-4040-B722-76F274F8C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14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25B11A45-2B50-FE53-F7CE-1A21E8DE5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534" y="2138900"/>
            <a:ext cx="3171465" cy="466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>
            <a:extLst>
              <a:ext uri="{FF2B5EF4-FFF2-40B4-BE49-F238E27FC236}">
                <a16:creationId xmlns:a16="http://schemas.microsoft.com/office/drawing/2014/main" id="{335EBE9C-442E-EB39-56C1-088AE31B9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-73828"/>
            <a:ext cx="681990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596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4C80AC-04A9-D964-FD8F-361D16100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Porozmawiajmy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AB0B1DA-84DF-78C5-F1A7-C97AA2D15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-bohaterowie liryczni i sytuacja, w której się znajdują</a:t>
            </a:r>
          </a:p>
          <a:p>
            <a:r>
              <a:rPr lang="pl-PL" dirty="0"/>
              <a:t>-rady</a:t>
            </a:r>
          </a:p>
          <a:p>
            <a:r>
              <a:rPr lang="pl-PL" dirty="0"/>
              <a:t>-cechy Pielgrzyma</a:t>
            </a:r>
          </a:p>
          <a:p>
            <a:r>
              <a:rPr lang="pl-PL" dirty="0"/>
              <a:t>-czego Pielgrzym nie potrafi wyrazić?</a:t>
            </a:r>
          </a:p>
          <a:p>
            <a:r>
              <a:rPr lang="pl-PL" dirty="0"/>
              <a:t>-forma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E05F39D-247A-B8AB-2802-2E08AF880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AB3F39-309C-012F-D0F3-E6569D07B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8AB70BE-1769-45B8-85A6-0C837432C7E6}" type="slidenum">
              <a:rPr lang="en-US" smtClean="0"/>
              <a:pPr rtl="0"/>
              <a:t>17</a:t>
            </a:fld>
            <a:endParaRPr lang="en-US" dirty="0"/>
          </a:p>
        </p:txBody>
      </p:sp>
      <p:pic>
        <p:nvPicPr>
          <p:cNvPr id="7" name="Obraz 4" descr="czufut_kale04.jpg">
            <a:extLst>
              <a:ext uri="{FF2B5EF4-FFF2-40B4-BE49-F238E27FC236}">
                <a16:creationId xmlns:a16="http://schemas.microsoft.com/office/drawing/2014/main" id="{33897236-D1F4-18CE-2F71-660BD73F2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679448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Symbol zastępczy zawartości 3" descr="czufut_kale01.jpg">
            <a:extLst>
              <a:ext uri="{FF2B5EF4-FFF2-40B4-BE49-F238E27FC236}">
                <a16:creationId xmlns:a16="http://schemas.microsoft.com/office/drawing/2014/main" id="{44B6ADAC-CFBD-6666-C28E-4C0721B7B3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284538"/>
            <a:ext cx="4764088" cy="357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171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ytuł 1">
            <a:extLst>
              <a:ext uri="{FF2B5EF4-FFF2-40B4-BE49-F238E27FC236}">
                <a16:creationId xmlns:a16="http://schemas.microsoft.com/office/drawing/2014/main" id="{855BC282-189F-15D6-B55C-E236B7A7A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432" y="418485"/>
            <a:ext cx="8388350" cy="1081088"/>
          </a:xfrm>
        </p:spPr>
        <p:txBody>
          <a:bodyPr/>
          <a:lstStyle/>
          <a:p>
            <a:pPr>
              <a:defRPr/>
            </a:pPr>
            <a:r>
              <a:rPr lang="pl-PL" altLang="pl-PL" sz="2000" dirty="0"/>
              <a:t>Teatralny dialog w górskiej scenerii uwydatnionej brzmieniem orientalnych nazw: </a:t>
            </a:r>
            <a:r>
              <a:rPr lang="pl-PL" altLang="pl-PL" sz="2000" dirty="0" err="1"/>
              <a:t>Czufut</a:t>
            </a:r>
            <a:r>
              <a:rPr lang="pl-PL" altLang="pl-PL" sz="2000" dirty="0"/>
              <a:t> - Kale, Al.-Kair, Mirza [MIR-ZA] ; synkretyzm</a:t>
            </a:r>
          </a:p>
        </p:txBody>
      </p:sp>
      <p:sp>
        <p:nvSpPr>
          <p:cNvPr id="18435" name="Symbol zastępczy zawartości 2">
            <a:extLst>
              <a:ext uri="{FF2B5EF4-FFF2-40B4-BE49-F238E27FC236}">
                <a16:creationId xmlns:a16="http://schemas.microsoft.com/office/drawing/2014/main" id="{A378928C-6FDB-F222-4737-6A0CFA8D8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294" y="1499573"/>
            <a:ext cx="7398840" cy="5162484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pl-PL" altLang="pl-PL" dirty="0"/>
              <a:t>Wędrowcy przeprawiający się przez góry, zaabsorbowani wspinaczką, jej trudnościami: Mirza – krymski przewodnik – prowadzi i poucza (nakazy, przestrogi, Pielgrzym – podopieczny – słucha)</a:t>
            </a:r>
          </a:p>
          <a:p>
            <a:pPr algn="just" eaLnBrk="1" hangingPunct="1"/>
            <a:r>
              <a:rPr lang="pl-PL" altLang="pl-PL" dirty="0"/>
              <a:t>Przeprawa – ryzykowna, dramatyczna – urwanie drogi – urwanie wersu, przerwa między zwrotkami zbiega się z obrazem szczeliny między skałami (poetycka przerzutnia zdaje się być „przerzucona”)</a:t>
            </a:r>
          </a:p>
          <a:p>
            <a:pPr algn="just" eaLnBrk="1" hangingPunct="1"/>
            <a:r>
              <a:rPr lang="pl-PL" altLang="pl-PL" dirty="0"/>
              <a:t>Refleksja: nieposłuszny i zuchwały wędrowiec uległ magii „niezmiernej głębiny”, nie zląkł się śmierci – to, co zobaczył, jest niewyrażalne (przekracza zwykły świat, doświadcza wzniosłości w obliczu ogromu, otchłani, przepaści, grozy)</a:t>
            </a:r>
          </a:p>
        </p:txBody>
      </p:sp>
      <p:pic>
        <p:nvPicPr>
          <p:cNvPr id="2" name="Obraz 5" descr="czufut_kale03.jpg">
            <a:extLst>
              <a:ext uri="{FF2B5EF4-FFF2-40B4-BE49-F238E27FC236}">
                <a16:creationId xmlns:a16="http://schemas.microsoft.com/office/drawing/2014/main" id="{9A6AA1A0-59F0-0966-0CCF-F466A0C45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362" y="1176847"/>
            <a:ext cx="4137815" cy="322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7C8D15-58ED-4083-4111-DBA85DB28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44CC5F-0958-BF45-2ACC-9FB4C8145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5C002A9-C0CF-12C4-5C4E-7C8C3B74D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F9754F2-C5E0-248A-6741-793D60A3D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8AB70BE-1769-45B8-85A6-0C837432C7E6}" type="slidenum">
              <a:rPr lang="en-US" smtClean="0"/>
              <a:pPr rtl="0"/>
              <a:t>19</a:t>
            </a:fld>
            <a:endParaRPr lang="en-US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A55EBDD6-02A5-80ED-E4F9-59F30F8C3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927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>
            <a:extLst>
              <a:ext uri="{FF2B5EF4-FFF2-40B4-BE49-F238E27FC236}">
                <a16:creationId xmlns:a16="http://schemas.microsoft.com/office/drawing/2014/main" id="{404EB676-4DCC-1F3F-AD14-C37CA9E47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576" y="175591"/>
            <a:ext cx="52197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023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CBD072B0-076E-4AAF-84A8-1A907CED4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525440"/>
            <a:ext cx="5390983" cy="1963318"/>
          </a:xfrm>
        </p:spPr>
        <p:txBody>
          <a:bodyPr rtlCol="0"/>
          <a:lstStyle/>
          <a:p>
            <a:pPr rtl="0"/>
            <a:r>
              <a:rPr lang="pl" dirty="0">
                <a:latin typeface="+mn-lt"/>
              </a:rPr>
              <a:t>Dlaczego ludzie podróżują?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FEF7041F-5C33-40F8-A459-751AEB102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87" y="2897944"/>
            <a:ext cx="6406579" cy="3960056"/>
          </a:xfrm>
        </p:spPr>
        <p:txBody>
          <a:bodyPr rtlCol="0">
            <a:normAutofit fontScale="85000" lnSpcReduction="20000"/>
          </a:bodyPr>
          <a:lstStyle/>
          <a:p>
            <a:pPr rtl="0"/>
            <a:r>
              <a:rPr lang="pl" b="1" dirty="0"/>
              <a:t>Podróże romantyków:</a:t>
            </a:r>
          </a:p>
          <a:p>
            <a:pPr rtl="0"/>
            <a:r>
              <a:rPr lang="pl" dirty="0"/>
              <a:t>-mroczne, mgliste i tajemnicze krajobrazy Północy, morza i góry, groźna natura</a:t>
            </a:r>
          </a:p>
          <a:p>
            <a:pPr rtl="0"/>
            <a:r>
              <a:rPr lang="pl" dirty="0"/>
              <a:t>-wielkie miasta Europy Zachodniej</a:t>
            </a:r>
          </a:p>
          <a:p>
            <a:pPr rtl="0"/>
            <a:r>
              <a:rPr lang="pl" dirty="0"/>
              <a:t>-Wschód i jego orientalna egzotyka</a:t>
            </a:r>
          </a:p>
          <a:p>
            <a:pPr rtl="0"/>
            <a:r>
              <a:rPr lang="pl" dirty="0"/>
              <a:t>-wymiar poznawczy</a:t>
            </a:r>
          </a:p>
          <a:p>
            <a:pPr rtl="0"/>
            <a:r>
              <a:rPr lang="pl" dirty="0"/>
              <a:t>-świat jako księga, która przemiawia do człowieka za pomocą znaków i który to sens odkrywa się poprzez intuicję i wyobraźnię</a:t>
            </a:r>
          </a:p>
          <a:p>
            <a:pPr rtl="0"/>
            <a:r>
              <a:rPr lang="pl" dirty="0"/>
              <a:t>-stare budowle, ruiny i cmentarzyska jako  ślady przeszłości</a:t>
            </a:r>
          </a:p>
          <a:p>
            <a:pPr rtl="0"/>
            <a:r>
              <a:rPr lang="pl" dirty="0"/>
              <a:t>-podróż jako styl życia, doświadczenie egzystencjalne, pielgrzymka, duchowa wędrówka w głąb siebie</a:t>
            </a:r>
          </a:p>
          <a:p>
            <a:pPr rtl="0"/>
            <a:endParaRPr lang="pl" dirty="0"/>
          </a:p>
        </p:txBody>
      </p:sp>
      <p:pic>
        <p:nvPicPr>
          <p:cNvPr id="12" name="Obraz — symbol zastępczy 11" descr="Galaktyka w kosmosie">
            <a:extLst>
              <a:ext uri="{FF2B5EF4-FFF2-40B4-BE49-F238E27FC236}">
                <a16:creationId xmlns:a16="http://schemas.microsoft.com/office/drawing/2014/main" id="{74CBA211-37A0-4CC8-ACD3-522C5BE6773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14166" y="-1798"/>
            <a:ext cx="2846566" cy="2872294"/>
          </a:xfrm>
        </p:spPr>
      </p:pic>
      <p:pic>
        <p:nvPicPr>
          <p:cNvPr id="14" name="Obraz — symbol zastępczy 13" descr="Galaktyka spiralna w kosmosie">
            <a:extLst>
              <a:ext uri="{FF2B5EF4-FFF2-40B4-BE49-F238E27FC236}">
                <a16:creationId xmlns:a16="http://schemas.microsoft.com/office/drawing/2014/main" id="{1EAE460E-5FC8-45EA-B10F-E699814E8EA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733" y="-1798"/>
            <a:ext cx="2826990" cy="2854594"/>
          </a:xfrm>
        </p:spPr>
      </p:pic>
      <p:pic>
        <p:nvPicPr>
          <p:cNvPr id="18" name="Obraz — symbol zastępczy 17" descr="Gwiazda na wieczornym niebie">
            <a:extLst>
              <a:ext uri="{FF2B5EF4-FFF2-40B4-BE49-F238E27FC236}">
                <a16:creationId xmlns:a16="http://schemas.microsoft.com/office/drawing/2014/main" id="{D9F63E76-B657-482E-810D-3321F4B962A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14169" y="2856391"/>
            <a:ext cx="2846565" cy="4001609"/>
          </a:xfrm>
        </p:spPr>
      </p:pic>
      <p:pic>
        <p:nvPicPr>
          <p:cNvPr id="16" name="Obraz — symbol zastępczy 15" descr="Zorza polarna ">
            <a:extLst>
              <a:ext uri="{FF2B5EF4-FFF2-40B4-BE49-F238E27FC236}">
                <a16:creationId xmlns:a16="http://schemas.microsoft.com/office/drawing/2014/main" id="{0B4EBE43-9BF3-4053-9882-9A8FE1110EE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56456" y="2828943"/>
            <a:ext cx="2835544" cy="4038805"/>
          </a:xfrm>
        </p:spPr>
      </p:pic>
      <p:sp>
        <p:nvSpPr>
          <p:cNvPr id="21" name="Numer slajdu — symbol zastępczy 20">
            <a:extLst>
              <a:ext uri="{FF2B5EF4-FFF2-40B4-BE49-F238E27FC236}">
                <a16:creationId xmlns:a16="http://schemas.microsoft.com/office/drawing/2014/main" id="{04AC6251-86B6-46D0-9E3A-E833E8CCD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0" y="6433203"/>
            <a:ext cx="693263" cy="367842"/>
          </a:xfrm>
        </p:spPr>
        <p:txBody>
          <a:bodyPr rtlCol="0"/>
          <a:lstStyle/>
          <a:p>
            <a:pPr rtl="0"/>
            <a:fld id="{08AB70BE-1769-45B8-85A6-0C837432C7E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838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997C0E-825A-9B8A-2F81-133FB26B5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 koniec…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15ADEE-CD1E-4B9F-0DC4-692FB4F80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Świat w sonetach Mickiewicza został uwznioślony</a:t>
            </a:r>
          </a:p>
          <a:p>
            <a:r>
              <a:rPr lang="pl-PL" dirty="0"/>
              <a:t>Romantyczna fascynacja Orientem</a:t>
            </a:r>
          </a:p>
          <a:p>
            <a:r>
              <a:rPr lang="pl-PL" dirty="0"/>
              <a:t>Tułaczka, pielgrzymka, wędrówka – różne powody podróżowania</a:t>
            </a:r>
          </a:p>
          <a:p>
            <a:endParaRPr lang="pl-PL" dirty="0"/>
          </a:p>
          <a:p>
            <a:r>
              <a:rPr lang="pl-PL" dirty="0"/>
              <a:t>Portret romantycznego podróżnika</a:t>
            </a:r>
          </a:p>
          <a:p>
            <a:r>
              <a:rPr lang="pl-PL" dirty="0"/>
              <a:t>Kim jest pielgrzym? To </a:t>
            </a:r>
            <a:r>
              <a:rPr lang="pl-PL"/>
              <a:t>romantyczny filozof?</a:t>
            </a:r>
          </a:p>
          <a:p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EE6730F-9158-7C06-4C98-0C59228E8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"/>
              <a:t>Przykładowy tekst stopki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0DDFEF5-4EB8-34A5-F851-19048B1E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8AB70BE-1769-45B8-85A6-0C837432C7E6}" type="slidenum">
              <a:rPr lang="en-US" smtClean="0"/>
              <a:pPr rtl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621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A033D-AEAB-3552-B802-48BD80718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7" y="260350"/>
            <a:ext cx="8713788" cy="1143000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pl-PL" b="1" i="1" dirty="0">
                <a:solidFill>
                  <a:srgbClr val="C00000"/>
                </a:solidFill>
              </a:rPr>
              <a:t>Podróż – wędrowcy, tułacze, pielgrzymi</a:t>
            </a:r>
            <a:br>
              <a:rPr lang="pl-PL" b="1" i="1" dirty="0">
                <a:solidFill>
                  <a:srgbClr val="C00000"/>
                </a:solidFill>
              </a:rPr>
            </a:br>
            <a:endParaRPr lang="pl-PL" sz="1800" dirty="0"/>
          </a:p>
        </p:txBody>
      </p:sp>
      <p:sp>
        <p:nvSpPr>
          <p:cNvPr id="4099" name="Symbol zastępczy zawartości 2">
            <a:extLst>
              <a:ext uri="{FF2B5EF4-FFF2-40B4-BE49-F238E27FC236}">
                <a16:creationId xmlns:a16="http://schemas.microsoft.com/office/drawing/2014/main" id="{C3B5088A-69E3-02BB-F92F-349BF8549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214" y="980257"/>
            <a:ext cx="8229600" cy="5184775"/>
          </a:xfrm>
        </p:spPr>
        <p:txBody>
          <a:bodyPr/>
          <a:lstStyle/>
          <a:p>
            <a:pPr eaLnBrk="1" hangingPunct="1"/>
            <a:r>
              <a:rPr lang="pl-PL" altLang="pl-PL" dirty="0"/>
              <a:t>Część romantycznego stylu życia</a:t>
            </a:r>
          </a:p>
          <a:p>
            <a:pPr eaLnBrk="1" hangingPunct="1"/>
            <a:r>
              <a:rPr lang="pl-PL" altLang="pl-PL" dirty="0"/>
              <a:t>Podróż wewnętrzna – przekraczanie własnych ograniczeń, wiedzy, wyobraźni, możliwości</a:t>
            </a:r>
          </a:p>
          <a:p>
            <a:pPr eaLnBrk="1" hangingPunct="1"/>
            <a:r>
              <a:rPr lang="pl-PL" altLang="pl-PL" dirty="0"/>
              <a:t>Los wygnańca, emigranta, żołnierza</a:t>
            </a:r>
          </a:p>
          <a:p>
            <a:pPr eaLnBrk="1" hangingPunct="1"/>
            <a:r>
              <a:rPr lang="pl-PL" altLang="pl-PL" dirty="0"/>
              <a:t>Podróż romantyków – poszukiwanie NATURY - „kosmicznego organizmu przesiąkniętego duchową energią uzewnętrzniającą się w materialnych formach” (Schelling – filoz. niemiecki); przemawiającej głosem ptaka, powiewem wiatru.</a:t>
            </a:r>
          </a:p>
          <a:p>
            <a:pPr eaLnBrk="1" hangingPunct="1"/>
            <a:endParaRPr lang="pl-PL" altLang="pl-PL" dirty="0"/>
          </a:p>
          <a:p>
            <a:pPr eaLnBrk="1" hangingPunct="1"/>
            <a:endParaRPr lang="pl-PL" altLang="pl-PL" dirty="0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8C5BE492-1408-D8EC-B6FC-ABDA7820E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893" y="4186751"/>
            <a:ext cx="5478463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ytuł 1">
            <a:extLst>
              <a:ext uri="{FF2B5EF4-FFF2-40B4-BE49-F238E27FC236}">
                <a16:creationId xmlns:a16="http://schemas.microsoft.com/office/drawing/2014/main" id="{083E9ADE-5637-DFCC-B755-905D5485B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706437"/>
          </a:xfrm>
        </p:spPr>
        <p:txBody>
          <a:bodyPr/>
          <a:lstStyle/>
          <a:p>
            <a:pPr>
              <a:defRPr/>
            </a:pPr>
            <a:r>
              <a:rPr lang="pl-PL" altLang="pl-PL" b="1" i="1">
                <a:solidFill>
                  <a:srgbClr val="C00000"/>
                </a:solidFill>
              </a:rPr>
              <a:t>NATURA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7F4093E-F7F6-F6BD-CB55-EBCA7DE34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55" y="1170039"/>
            <a:ext cx="11297264" cy="5427611"/>
          </a:xfrm>
        </p:spPr>
        <p:txBody>
          <a:bodyPr rtlCol="0">
            <a:norm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Zachwyt pejzażami – malownicze, niedoskonałe – mające swój odrębny charakter, surowe</a:t>
            </a:r>
          </a:p>
          <a:p>
            <a:pPr>
              <a:buFont typeface="Wingdings 3" charset="2"/>
              <a:buChar char=""/>
              <a:defRPr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Niepowtarzalność miejsc – koloryt lokalny – szczegóły przyrodnicze, obyczajowe; naturalne kształty</a:t>
            </a:r>
          </a:p>
          <a:p>
            <a:pPr>
              <a:buFont typeface="Wingdings 3" charset="2"/>
              <a:buChar char=""/>
              <a:defRPr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Niezależna od człowieka i groźny żywioł – burze, trzęsienia ziemi, erupcje wulkanów</a:t>
            </a:r>
          </a:p>
          <a:p>
            <a:pPr>
              <a:buFont typeface="Wingdings 3" charset="2"/>
              <a:buChar char=""/>
              <a:defRPr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Dynamiczna </a:t>
            </a:r>
          </a:p>
          <a:p>
            <a:pPr>
              <a:buFont typeface="Wingdings 3" charset="2"/>
              <a:buChar char=""/>
              <a:defRPr/>
            </a:pPr>
            <a:endParaRPr lang="pl-PL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None/>
              <a:defRPr/>
            </a:pPr>
            <a:r>
              <a:rPr lang="pl-PL" sz="3300" dirty="0">
                <a:solidFill>
                  <a:srgbClr val="0070C0"/>
                </a:solidFill>
              </a:rPr>
              <a:t>*** MIEJSCA: pustynie, stepy, oceany, jaskinie, grobowce, piramidy, szczyty (odkrycie Tatr)</a:t>
            </a:r>
          </a:p>
          <a:p>
            <a:pPr>
              <a:buFont typeface="Wingdings 3" charset="2"/>
              <a:buChar char=""/>
              <a:defRPr/>
            </a:pPr>
            <a:endParaRPr lang="pl-PL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Kontemplacja  – poczucie bliskości Boga i poznawania tajemnicy</a:t>
            </a:r>
          </a:p>
          <a:p>
            <a:pPr>
              <a:buNone/>
              <a:defRPr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ytuł 58">
            <a:extLst>
              <a:ext uri="{FF2B5EF4-FFF2-40B4-BE49-F238E27FC236}">
                <a16:creationId xmlns:a16="http://schemas.microsoft.com/office/drawing/2014/main" id="{FD483A78-48D6-4682-BE37-B2D0C566D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6484" y="31429"/>
            <a:ext cx="3428012" cy="2198972"/>
          </a:xfrm>
        </p:spPr>
        <p:txBody>
          <a:bodyPr rtlCol="0"/>
          <a:lstStyle/>
          <a:p>
            <a:pPr rtl="0"/>
            <a:r>
              <a:rPr lang="pl" dirty="0"/>
              <a:t>Ważne!</a:t>
            </a:r>
          </a:p>
        </p:txBody>
      </p:sp>
      <p:pic>
        <p:nvPicPr>
          <p:cNvPr id="10" name="Obraz — symbol zastępczy 9" descr="Obraz zawierający niebo, plener, gwiazdy, satelitę">
            <a:extLst>
              <a:ext uri="{FF2B5EF4-FFF2-40B4-BE49-F238E27FC236}">
                <a16:creationId xmlns:a16="http://schemas.microsoft.com/office/drawing/2014/main" id="{9CB36CBF-780F-44BF-90F7-7C2E32629CB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6484" y="2202508"/>
            <a:ext cx="2773332" cy="2327746"/>
          </a:xfrm>
        </p:spPr>
      </p:pic>
      <p:pic>
        <p:nvPicPr>
          <p:cNvPr id="12" name="Obraz — symbol zastępczy 11" descr="Gwiazda na wieczornym niebie">
            <a:extLst>
              <a:ext uri="{FF2B5EF4-FFF2-40B4-BE49-F238E27FC236}">
                <a16:creationId xmlns:a16="http://schemas.microsoft.com/office/drawing/2014/main" id="{09C1E283-54F6-4BE3-BD4B-B4C5888D08C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6484" y="4530254"/>
            <a:ext cx="2773332" cy="2327746"/>
          </a:xfrm>
        </p:spPr>
      </p:pic>
      <p:sp>
        <p:nvSpPr>
          <p:cNvPr id="15" name="Numer slajdu — symbol zastępczy 14">
            <a:extLst>
              <a:ext uri="{FF2B5EF4-FFF2-40B4-BE49-F238E27FC236}">
                <a16:creationId xmlns:a16="http://schemas.microsoft.com/office/drawing/2014/main" id="{E87B0019-071E-4C19-9139-35D5377D2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0" y="6433203"/>
            <a:ext cx="693263" cy="367842"/>
          </a:xfrm>
        </p:spPr>
        <p:txBody>
          <a:bodyPr rtlCol="0"/>
          <a:lstStyle/>
          <a:p>
            <a:pPr rtl="0"/>
            <a:fld id="{08AB70BE-1769-45B8-85A6-0C837432C7E6}" type="slidenum">
              <a:rPr lang="en-US" smtClean="0"/>
              <a:pPr rtl="0"/>
              <a:t>5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A7F1F63-B706-37BF-1C9C-7BDF4E2AA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73" y="3889463"/>
            <a:ext cx="9209211" cy="296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92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— symbol zastępczy 5" descr="Księżyc na wieczornym niebie">
            <a:extLst>
              <a:ext uri="{FF2B5EF4-FFF2-40B4-BE49-F238E27FC236}">
                <a16:creationId xmlns:a16="http://schemas.microsoft.com/office/drawing/2014/main" id="{F5199BAF-8671-4A5C-B912-4B2556FF9B3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7901" y="0"/>
            <a:ext cx="6134100" cy="6858000"/>
          </a:xfr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2D0C152-C8D6-3403-C85B-30A140D74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43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EC8654FE-B7BA-70B0-5912-6B70617BE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783" y="864158"/>
            <a:ext cx="3741582" cy="512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076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— symbol zastępczy 12" descr="Zorza polarna ">
            <a:extLst>
              <a:ext uri="{FF2B5EF4-FFF2-40B4-BE49-F238E27FC236}">
                <a16:creationId xmlns:a16="http://schemas.microsoft.com/office/drawing/2014/main" id="{36B7155F-34CC-4B9E-A9FB-FA34CA0B36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24800" y="1"/>
            <a:ext cx="4267200" cy="6858000"/>
          </a:xfrm>
        </p:spPr>
      </p:pic>
      <p:sp>
        <p:nvSpPr>
          <p:cNvPr id="16" name="Numer slajdu — symbol zastępczy 15">
            <a:extLst>
              <a:ext uri="{FF2B5EF4-FFF2-40B4-BE49-F238E27FC236}">
                <a16:creationId xmlns:a16="http://schemas.microsoft.com/office/drawing/2014/main" id="{3EBD2A47-3DF2-4802-95E2-3AF0635E9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0" y="6433203"/>
            <a:ext cx="693263" cy="367842"/>
          </a:xfrm>
        </p:spPr>
        <p:txBody>
          <a:bodyPr rtlCol="0"/>
          <a:lstStyle/>
          <a:p>
            <a:pPr rtl="0"/>
            <a:fld id="{08AB70BE-1769-45B8-85A6-0C837432C7E6}" type="slidenum">
              <a:rPr lang="en-US" smtClean="0"/>
              <a:pPr rtl="0"/>
              <a:t>7</a:t>
            </a:fld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3628050-2109-3A4A-99F3-A938F4EE9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05319" cy="500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162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— symbol zastępczy 8" descr="Księżyc na wieczornym niebie">
            <a:extLst>
              <a:ext uri="{FF2B5EF4-FFF2-40B4-BE49-F238E27FC236}">
                <a16:creationId xmlns:a16="http://schemas.microsoft.com/office/drawing/2014/main" id="{B7D17764-41DE-474B-801F-3A31C13890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" r="26"/>
          <a:stretch/>
        </p:blipFill>
        <p:spPr>
          <a:xfrm>
            <a:off x="9758966" y="2095989"/>
            <a:ext cx="2434622" cy="2503056"/>
          </a:xfrm>
        </p:spPr>
      </p:pic>
      <p:pic>
        <p:nvPicPr>
          <p:cNvPr id="15" name="Obraz — symbol zastępczy 14" descr="Gwiazda na wieczornym niebie">
            <a:extLst>
              <a:ext uri="{FF2B5EF4-FFF2-40B4-BE49-F238E27FC236}">
                <a16:creationId xmlns:a16="http://schemas.microsoft.com/office/drawing/2014/main" id="{0A64F2A4-8811-44F1-825B-9D04590EB45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" b="641"/>
          <a:stretch/>
        </p:blipFill>
        <p:spPr>
          <a:xfrm>
            <a:off x="9757378" y="4599045"/>
            <a:ext cx="2434622" cy="2354427"/>
          </a:xfrm>
        </p:spPr>
      </p:pic>
      <p:sp>
        <p:nvSpPr>
          <p:cNvPr id="18" name="Numer slajdu — symbol zastępczy 17">
            <a:extLst>
              <a:ext uri="{FF2B5EF4-FFF2-40B4-BE49-F238E27FC236}">
                <a16:creationId xmlns:a16="http://schemas.microsoft.com/office/drawing/2014/main" id="{0CFCA4BA-5731-4BC1-9FF7-23403BFA9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0" y="6433203"/>
            <a:ext cx="693263" cy="367842"/>
          </a:xfrm>
        </p:spPr>
        <p:txBody>
          <a:bodyPr rtlCol="0"/>
          <a:lstStyle/>
          <a:p>
            <a:pPr rtl="0"/>
            <a:fld id="{08AB70BE-1769-45B8-85A6-0C837432C7E6}" type="slidenum">
              <a:rPr lang="en-US" smtClean="0"/>
              <a:pPr rtl="0"/>
              <a:t>8</a:t>
            </a:fld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11DEB84-51C9-CB9A-9601-899B8C776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9482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EFA78765-52A1-7E76-28D8-2D59DFA65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510" y="2106037"/>
            <a:ext cx="4808074" cy="436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630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F924B7-710C-4A57-8CFD-02AED0241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79" y="596393"/>
            <a:ext cx="5618922" cy="1542507"/>
          </a:xfrm>
        </p:spPr>
        <p:txBody>
          <a:bodyPr rtlCol="0"/>
          <a:lstStyle/>
          <a:p>
            <a:pPr rtl="0"/>
            <a:r>
              <a:rPr lang="pl" dirty="0"/>
              <a:t>Porozmawiajmy</a:t>
            </a:r>
          </a:p>
        </p:txBody>
      </p:sp>
      <p:pic>
        <p:nvPicPr>
          <p:cNvPr id="6" name="Obraz — symbol zastępczy 5" descr="Zorza polarna ">
            <a:extLst>
              <a:ext uri="{FF2B5EF4-FFF2-40B4-BE49-F238E27FC236}">
                <a16:creationId xmlns:a16="http://schemas.microsoft.com/office/drawing/2014/main" id="{331D72FC-DA58-4C81-8A6D-2766DA418FD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58314"/>
            <a:ext cx="5181600" cy="6857999"/>
          </a:xfrm>
        </p:spPr>
      </p:pic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C95A8907-8F83-4D28-A679-FA8F63B9A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3478" y="2138901"/>
            <a:ext cx="5618922" cy="4033299"/>
          </a:xfrm>
        </p:spPr>
        <p:txBody>
          <a:bodyPr rtlCol="0"/>
          <a:lstStyle/>
          <a:p>
            <a:pPr rtl="0"/>
            <a:r>
              <a:rPr lang="pl" dirty="0"/>
              <a:t>-żywioł i zachowanie ludzi</a:t>
            </a:r>
          </a:p>
          <a:p>
            <a:pPr rtl="0"/>
            <a:r>
              <a:rPr lang="pl" dirty="0"/>
              <a:t>-obraz natury, słownictwo</a:t>
            </a:r>
          </a:p>
          <a:p>
            <a:pPr rtl="0"/>
            <a:r>
              <a:rPr lang="pl" dirty="0"/>
              <a:t>-zachowania w obliczu zagrożenia</a:t>
            </a:r>
          </a:p>
          <a:p>
            <a:pPr rtl="0"/>
            <a:r>
              <a:rPr lang="pl" dirty="0"/>
              <a:t>-dlaczego jeden reaguje inaczej?</a:t>
            </a:r>
          </a:p>
          <a:p>
            <a:pPr rtl="0"/>
            <a:r>
              <a:rPr lang="pl" dirty="0"/>
              <a:t>-bezgraniczna romantyczna samotność</a:t>
            </a:r>
          </a:p>
          <a:p>
            <a:pPr rtl="0"/>
            <a:endParaRPr lang="pl" dirty="0"/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D9293E6D-52CE-414C-A9A9-7A3C0CE08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0" y="6433203"/>
            <a:ext cx="693263" cy="367842"/>
          </a:xfrm>
        </p:spPr>
        <p:txBody>
          <a:bodyPr rtlCol="0"/>
          <a:lstStyle/>
          <a:p>
            <a:pPr rtl="0"/>
            <a:fld id="{08AB70BE-1769-45B8-85A6-0C837432C7E6}" type="slidenum">
              <a:rPr lang="en-US" smtClean="0"/>
              <a:pPr rtl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895105"/>
      </p:ext>
    </p:extLst>
  </p:cSld>
  <p:clrMapOvr>
    <a:masterClrMapping/>
  </p:clrMapOvr>
</p:sld>
</file>

<file path=ppt/theme/theme1.xml><?xml version="1.0" encoding="utf-8"?>
<a:theme xmlns:a="http://schemas.openxmlformats.org/drawingml/2006/main" name="ModOverlayVTI">
  <a:themeElements>
    <a:clrScheme name="Custom 50">
      <a:dk1>
        <a:sysClr val="windowText" lastClr="000000"/>
      </a:dk1>
      <a:lt1>
        <a:srgbClr val="F4F2EC"/>
      </a:lt1>
      <a:dk2>
        <a:srgbClr val="09283F"/>
      </a:dk2>
      <a:lt2>
        <a:srgbClr val="FFFFFF"/>
      </a:lt2>
      <a:accent1>
        <a:srgbClr val="3C9A8F"/>
      </a:accent1>
      <a:accent2>
        <a:srgbClr val="18818C"/>
      </a:accent2>
      <a:accent3>
        <a:srgbClr val="800A2F"/>
      </a:accent3>
      <a:accent4>
        <a:srgbClr val="F6635C"/>
      </a:accent4>
      <a:accent5>
        <a:srgbClr val="F48E7C"/>
      </a:accent5>
      <a:accent6>
        <a:srgbClr val="DA9D16"/>
      </a:accent6>
      <a:hlink>
        <a:srgbClr val="ED621D"/>
      </a:hlink>
      <a:folHlink>
        <a:srgbClr val="A18A6D"/>
      </a:folHlink>
    </a:clrScheme>
    <a:fontScheme name="Elephant Arial Nova Light">
      <a:majorFont>
        <a:latin typeface="Elephan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OverlayVTI" id="{85202D65-63D3-4793-A090-FA8DF18DC0BE}" vid="{91924FCD-E846-48AE-B233-F25A78D18B8D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F20E838-9521-45C8-9ECF-0A68B7D2B3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B118D6-128D-43B3-85E6-8FCAA2EB05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D5AD131-67BF-4393-AA4E-623975A4AB51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Projekt Nakładka mod</Template>
  <TotalTime>0</TotalTime>
  <Words>877</Words>
  <Application>Microsoft Office PowerPoint</Application>
  <PresentationFormat>Panoramiczny</PresentationFormat>
  <Paragraphs>98</Paragraphs>
  <Slides>20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6" baseType="lpstr">
      <vt:lpstr>Arial</vt:lpstr>
      <vt:lpstr>Arial Nova Light</vt:lpstr>
      <vt:lpstr>Calibri</vt:lpstr>
      <vt:lpstr>Elephant</vt:lpstr>
      <vt:lpstr>Wingdings 3</vt:lpstr>
      <vt:lpstr>ModOverlayVTI</vt:lpstr>
      <vt:lpstr> Topos podróży w sonetach Mickiewicza  *homo viator (łac. podróżny, pielgrzym) * symbol ludzkiego losu </vt:lpstr>
      <vt:lpstr>Dlaczego ludzie podróżują?</vt:lpstr>
      <vt:lpstr>Podróż – wędrowcy, tułacze, pielgrzymi </vt:lpstr>
      <vt:lpstr>NATURA</vt:lpstr>
      <vt:lpstr>Ważne!</vt:lpstr>
      <vt:lpstr>Prezentacja programu PowerPoint</vt:lpstr>
      <vt:lpstr>Prezentacja programu PowerPoint</vt:lpstr>
      <vt:lpstr>Prezentacja programu PowerPoint</vt:lpstr>
      <vt:lpstr>Porozmawiajmy</vt:lpstr>
      <vt:lpstr>Burza</vt:lpstr>
      <vt:lpstr> Personifikacja śmierci </vt:lpstr>
      <vt:lpstr>Prezentacja programu PowerPoint</vt:lpstr>
      <vt:lpstr>Porozmawiajmy</vt:lpstr>
      <vt:lpstr>Prezentacja programu PowerPoint</vt:lpstr>
      <vt:lpstr>Porozmawiajmy</vt:lpstr>
      <vt:lpstr>Prezentacja programu PowerPoint</vt:lpstr>
      <vt:lpstr>Porozmawiajmy</vt:lpstr>
      <vt:lpstr>Teatralny dialog w górskiej scenerii uwydatnionej brzmieniem orientalnych nazw: Czufut - Kale, Al.-Kair, Mirza [MIR-ZA] ; synkretyzm</vt:lpstr>
      <vt:lpstr>Prezentacja programu PowerPoint</vt:lpstr>
      <vt:lpstr>Na koniec…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2025-01-27T19:21:56Z</dcterms:created>
  <dcterms:modified xsi:type="dcterms:W3CDTF">2025-01-27T20:18:25Z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