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67" r:id="rId2"/>
    <p:sldId id="275" r:id="rId3"/>
    <p:sldId id="276" r:id="rId4"/>
    <p:sldId id="277" r:id="rId5"/>
    <p:sldId id="278" r:id="rId6"/>
    <p:sldId id="279" r:id="rId7"/>
    <p:sldId id="280" r:id="rId8"/>
    <p:sldId id="284" r:id="rId9"/>
    <p:sldId id="281" r:id="rId10"/>
    <p:sldId id="282" r:id="rId11"/>
    <p:sldId id="283" r:id="rId12"/>
    <p:sldId id="285" r:id="rId13"/>
    <p:sldId id="286" r:id="rId14"/>
  </p:sldIdLst>
  <p:sldSz cx="12192000" cy="6858000"/>
  <p:notesSz cx="6858000" cy="9144000"/>
  <p:defaultTextStyle>
    <a:defPPr rtl="0"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8" autoAdjust="0"/>
    <p:restoredTop sz="94706" autoAdjust="0"/>
  </p:normalViewPr>
  <p:slideViewPr>
    <p:cSldViewPr snapToGrid="0">
      <p:cViewPr varScale="1">
        <p:scale>
          <a:sx n="78" d="100"/>
          <a:sy n="78" d="100"/>
        </p:scale>
        <p:origin x="739" y="67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380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główek — symbol zastępcz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l-PL" dirty="0"/>
          </a:p>
        </p:txBody>
      </p:sp>
      <p:sp>
        <p:nvSpPr>
          <p:cNvPr id="3" name="Data — symbol zastępcz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84AD57CC-9F49-4AC5-94F0-88510DD47B00}" type="datetime1">
              <a:rPr lang="pl-PL" smtClean="0"/>
              <a:t>30.08.2025</a:t>
            </a:fld>
            <a:endParaRPr lang="pl-PL" dirty="0"/>
          </a:p>
        </p:txBody>
      </p:sp>
      <p:sp>
        <p:nvSpPr>
          <p:cNvPr id="4" name="Stopka — symbol zastępczy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l-PL" dirty="0"/>
          </a:p>
        </p:txBody>
      </p:sp>
      <p:sp>
        <p:nvSpPr>
          <p:cNvPr id="5" name="Numer slajdu — symbol zastępczy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7BAE14B8-3CC9-472D-9BC5-A84D80684DE2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57782754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główek — symbol zastępcz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l-PL" noProof="0" dirty="0"/>
          </a:p>
        </p:txBody>
      </p:sp>
      <p:sp>
        <p:nvSpPr>
          <p:cNvPr id="3" name="Data — symbol zastępcz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E9CD05BF-35C6-4C81-8A6F-7AB547571316}" type="datetime1">
              <a:rPr lang="pl-PL" noProof="0" smtClean="0"/>
              <a:t>30.08.2025</a:t>
            </a:fld>
            <a:endParaRPr lang="pl-PL" noProof="0" dirty="0"/>
          </a:p>
        </p:txBody>
      </p:sp>
      <p:sp>
        <p:nvSpPr>
          <p:cNvPr id="4" name="Obraz slajdu — symbol zastępczy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pl-PL" noProof="0" dirty="0"/>
          </a:p>
        </p:txBody>
      </p:sp>
      <p:sp>
        <p:nvSpPr>
          <p:cNvPr id="5" name="Notatki — symbol zastępcz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pl-PL" noProof="0" dirty="0"/>
              <a:t>Kliknij, aby edytować style wzorców tekstu</a:t>
            </a:r>
          </a:p>
          <a:p>
            <a:pPr lvl="1" rtl="0"/>
            <a:r>
              <a:rPr lang="pl-PL" noProof="0" dirty="0"/>
              <a:t>Drugi poziom</a:t>
            </a:r>
          </a:p>
          <a:p>
            <a:pPr lvl="2" rtl="0"/>
            <a:r>
              <a:rPr lang="pl-PL" noProof="0" dirty="0"/>
              <a:t>Trzeci poziom</a:t>
            </a:r>
          </a:p>
          <a:p>
            <a:pPr lvl="3" rtl="0"/>
            <a:r>
              <a:rPr lang="pl-PL" noProof="0" dirty="0"/>
              <a:t>Czwarty poziom</a:t>
            </a:r>
          </a:p>
          <a:p>
            <a:pPr lvl="4" rtl="0"/>
            <a:r>
              <a:rPr lang="pl-PL" noProof="0" dirty="0"/>
              <a:t>Piąty poziom</a:t>
            </a:r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l-PL" noProof="0" dirty="0"/>
          </a:p>
        </p:txBody>
      </p:sp>
      <p:sp>
        <p:nvSpPr>
          <p:cNvPr id="7" name="Numer slajdu — symbol zastępcz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7FB667E1-E601-4AAF-B95C-B25720D70A60}" type="slidenum">
              <a:rPr lang="pl-PL" noProof="0" smtClean="0"/>
              <a:t>‹#›</a:t>
            </a:fld>
            <a:endParaRPr lang="pl-PL" noProof="0" dirty="0"/>
          </a:p>
        </p:txBody>
      </p:sp>
    </p:spTree>
    <p:extLst>
      <p:ext uri="{BB962C8B-B14F-4D97-AF65-F5344CB8AC3E}">
        <p14:creationId xmlns:p14="http://schemas.microsoft.com/office/powerpoint/2010/main" val="71113671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7FB667E1-E601-4AAF-B95C-B25720D70A60}" type="slidenum">
              <a:rPr lang="pl-PL" smtClean="0"/>
              <a:t>1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296052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7FB667E1-E601-4AAF-B95C-B25720D70A60}" type="slidenum">
              <a:rPr lang="pl-PL" noProof="0" smtClean="0"/>
              <a:t>8</a:t>
            </a:fld>
            <a:endParaRPr lang="pl-PL" noProof="0" dirty="0"/>
          </a:p>
        </p:txBody>
      </p:sp>
    </p:spTree>
    <p:extLst>
      <p:ext uri="{BB962C8B-B14F-4D97-AF65-F5344CB8AC3E}">
        <p14:creationId xmlns:p14="http://schemas.microsoft.com/office/powerpoint/2010/main" val="29716197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7FB667E1-E601-4AAF-B95C-B25720D70A60}" type="slidenum">
              <a:rPr lang="pl-PL" noProof="0" smtClean="0"/>
              <a:t>11</a:t>
            </a:fld>
            <a:endParaRPr lang="pl-PL" noProof="0" dirty="0"/>
          </a:p>
        </p:txBody>
      </p:sp>
    </p:spTree>
    <p:extLst>
      <p:ext uri="{BB962C8B-B14F-4D97-AF65-F5344CB8AC3E}">
        <p14:creationId xmlns:p14="http://schemas.microsoft.com/office/powerpoint/2010/main" val="4017553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Kolorowe muszelki — zbliżenie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952" cy="4624183"/>
          </a:xfrm>
          <a:prstGeom prst="rect">
            <a:avLst/>
          </a:prstGeom>
        </p:spPr>
      </p:pic>
      <p:sp useBgFill="1">
        <p:nvSpPr>
          <p:cNvPr id="7" name="Prostokąt 6"/>
          <p:cNvSpPr/>
          <p:nvPr/>
        </p:nvSpPr>
        <p:spPr bwMode="white">
          <a:xfrm>
            <a:off x="0" y="3074521"/>
            <a:ext cx="12201888" cy="3783479"/>
          </a:xfrm>
          <a:custGeom>
            <a:avLst/>
            <a:gdLst/>
            <a:ahLst/>
            <a:cxnLst/>
            <a:rect l="l" t="t" r="r" b="b"/>
            <a:pathLst>
              <a:path w="12201888" h="3783479">
                <a:moveTo>
                  <a:pt x="12201888" y="0"/>
                </a:moveTo>
                <a:cubicBezTo>
                  <a:pt x="12200429" y="1116741"/>
                  <a:pt x="12191467" y="2278498"/>
                  <a:pt x="12188825" y="3404540"/>
                </a:cubicBezTo>
                <a:lnTo>
                  <a:pt x="12188825" y="3554879"/>
                </a:lnTo>
                <a:lnTo>
                  <a:pt x="12188825" y="3690879"/>
                </a:lnTo>
                <a:lnTo>
                  <a:pt x="12188825" y="3707279"/>
                </a:lnTo>
                <a:lnTo>
                  <a:pt x="12188825" y="3783479"/>
                </a:lnTo>
                <a:lnTo>
                  <a:pt x="0" y="3783479"/>
                </a:lnTo>
                <a:lnTo>
                  <a:pt x="0" y="3707279"/>
                </a:lnTo>
                <a:lnTo>
                  <a:pt x="0" y="3554879"/>
                </a:lnTo>
                <a:lnTo>
                  <a:pt x="0" y="641399"/>
                </a:lnTo>
                <a:cubicBezTo>
                  <a:pt x="3601335" y="-419044"/>
                  <a:pt x="9102102" y="1605485"/>
                  <a:pt x="12201888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 dirty="0"/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293814" y="3937321"/>
            <a:ext cx="9601200" cy="1625279"/>
          </a:xfrm>
        </p:spPr>
        <p:txBody>
          <a:bodyPr rtlCol="0" anchor="b">
            <a:normAutofit/>
          </a:bodyPr>
          <a:lstStyle>
            <a:lvl1pPr algn="l">
              <a:lnSpc>
                <a:spcPct val="80000"/>
              </a:lnSpc>
              <a:defRPr sz="6000"/>
            </a:lvl1pPr>
          </a:lstStyle>
          <a:p>
            <a:pPr rtl="0"/>
            <a:r>
              <a:rPr lang="pl-PL" noProof="0"/>
              <a:t>Kliknij, aby edytować styl</a:t>
            </a:r>
            <a:endParaRPr lang="pl-PL" noProof="0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 hasCustomPrompt="1"/>
          </p:nvPr>
        </p:nvSpPr>
        <p:spPr>
          <a:xfrm>
            <a:off x="1293814" y="5641975"/>
            <a:ext cx="9601200" cy="914100"/>
          </a:xfrm>
        </p:spPr>
        <p:txBody>
          <a:bodyPr rtlCol="0">
            <a:normAutofit/>
          </a:bodyPr>
          <a:lstStyle>
            <a:lvl1pPr marL="0" indent="0" algn="l">
              <a:spcBef>
                <a:spcPts val="0"/>
              </a:spcBef>
              <a:buNone/>
              <a:defRPr sz="2800" cap="none" baseline="0"/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 rtl="0"/>
            <a:r>
              <a:rPr lang="pl-PL" noProof="0" dirty="0"/>
              <a:t>Edytuj styl wzorca podtytułu</a:t>
            </a:r>
          </a:p>
        </p:txBody>
      </p:sp>
      <p:sp>
        <p:nvSpPr>
          <p:cNvPr id="10" name="Dowolny kształt 9"/>
          <p:cNvSpPr/>
          <p:nvPr/>
        </p:nvSpPr>
        <p:spPr>
          <a:xfrm rot="21388434">
            <a:off x="12235" y="2969834"/>
            <a:ext cx="12169907" cy="1238081"/>
          </a:xfrm>
          <a:custGeom>
            <a:avLst/>
            <a:gdLst/>
            <a:ahLst/>
            <a:cxnLst/>
            <a:rect l="l" t="t" r="r" b="b"/>
            <a:pathLst>
              <a:path w="12169907" h="1238081">
                <a:moveTo>
                  <a:pt x="2807331" y="101460"/>
                </a:moveTo>
                <a:cubicBezTo>
                  <a:pt x="6135545" y="328205"/>
                  <a:pt x="6673951" y="1596392"/>
                  <a:pt x="12165744" y="982579"/>
                </a:cubicBezTo>
                <a:lnTo>
                  <a:pt x="12160227" y="1072100"/>
                </a:lnTo>
                <a:cubicBezTo>
                  <a:pt x="5416860" y="1825439"/>
                  <a:pt x="6141899" y="-258272"/>
                  <a:pt x="0" y="232833"/>
                </a:cubicBezTo>
                <a:lnTo>
                  <a:pt x="5492" y="143708"/>
                </a:lnTo>
                <a:cubicBezTo>
                  <a:pt x="1145422" y="52200"/>
                  <a:pt x="2048826" y="49784"/>
                  <a:pt x="2807331" y="101460"/>
                </a:cubicBezTo>
                <a:close/>
                <a:moveTo>
                  <a:pt x="2811494" y="33894"/>
                </a:moveTo>
                <a:cubicBezTo>
                  <a:pt x="6139708" y="260639"/>
                  <a:pt x="6678114" y="1528826"/>
                  <a:pt x="12169907" y="915013"/>
                </a:cubicBezTo>
                <a:lnTo>
                  <a:pt x="12168059" y="945013"/>
                </a:lnTo>
                <a:cubicBezTo>
                  <a:pt x="5424692" y="1698351"/>
                  <a:pt x="6149730" y="-385359"/>
                  <a:pt x="7832" y="105746"/>
                </a:cubicBezTo>
                <a:lnTo>
                  <a:pt x="9656" y="76142"/>
                </a:lnTo>
                <a:cubicBezTo>
                  <a:pt x="1149586" y="-15366"/>
                  <a:pt x="2052990" y="-17782"/>
                  <a:pt x="2811494" y="33894"/>
                </a:cubicBezTo>
                <a:close/>
              </a:path>
            </a:pathLst>
          </a:custGeom>
          <a:gradFill>
            <a:gsLst>
              <a:gs pos="0">
                <a:schemeClr val="bg2">
                  <a:alpha val="90000"/>
                  <a:lumMod val="80000"/>
                  <a:lumOff val="20000"/>
                </a:schemeClr>
              </a:gs>
              <a:gs pos="18000">
                <a:schemeClr val="bg2">
                  <a:lumMod val="92000"/>
                </a:schemeClr>
              </a:gs>
              <a:gs pos="37000">
                <a:schemeClr val="bg2">
                  <a:alpha val="90000"/>
                  <a:lumMod val="91000"/>
                </a:schemeClr>
              </a:gs>
              <a:gs pos="100000">
                <a:schemeClr val="bg2">
                  <a:lumMod val="80000"/>
                  <a:lumOff val="20000"/>
                </a:schemeClr>
              </a:gs>
            </a:gsLst>
            <a:path path="shape">
              <a:fillToRect l="50000" t="50000" r="50000" b="50000"/>
            </a:path>
          </a:gradFill>
          <a:ln w="254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0"/>
            <a:endParaRPr lang="pl-PL" noProof="0" dirty="0"/>
          </a:p>
        </p:txBody>
      </p:sp>
      <p:sp>
        <p:nvSpPr>
          <p:cNvPr id="11" name="Dowolny kształt 10"/>
          <p:cNvSpPr/>
          <p:nvPr/>
        </p:nvSpPr>
        <p:spPr>
          <a:xfrm rot="21388434">
            <a:off x="29672" y="2764068"/>
            <a:ext cx="12205856" cy="1559261"/>
          </a:xfrm>
          <a:custGeom>
            <a:avLst/>
            <a:gdLst/>
            <a:ahLst/>
            <a:cxnLst/>
            <a:rect l="l" t="t" r="r" b="b"/>
            <a:pathLst>
              <a:path w="12205856" h="1559261">
                <a:moveTo>
                  <a:pt x="12190266" y="1521455"/>
                </a:moveTo>
                <a:lnTo>
                  <a:pt x="12190701" y="1521482"/>
                </a:lnTo>
                <a:lnTo>
                  <a:pt x="12188851" y="1559261"/>
                </a:lnTo>
                <a:lnTo>
                  <a:pt x="12188416" y="1559245"/>
                </a:lnTo>
                <a:close/>
                <a:moveTo>
                  <a:pt x="12205856" y="208119"/>
                </a:moveTo>
                <a:lnTo>
                  <a:pt x="12203734" y="242562"/>
                </a:lnTo>
                <a:cubicBezTo>
                  <a:pt x="6796720" y="1874914"/>
                  <a:pt x="3447529" y="-395170"/>
                  <a:pt x="0" y="109344"/>
                </a:cubicBezTo>
                <a:lnTo>
                  <a:pt x="2124" y="74883"/>
                </a:lnTo>
                <a:cubicBezTo>
                  <a:pt x="3449654" y="-429611"/>
                  <a:pt x="6798843" y="1840472"/>
                  <a:pt x="12205856" y="208119"/>
                </a:cubicBezTo>
                <a:close/>
              </a:path>
            </a:pathLst>
          </a:custGeom>
          <a:gradFill>
            <a:gsLst>
              <a:gs pos="36000">
                <a:schemeClr val="bg2">
                  <a:alpha val="30000"/>
                  <a:lumMod val="0"/>
                  <a:lumOff val="100000"/>
                </a:schemeClr>
              </a:gs>
              <a:gs pos="100000">
                <a:schemeClr val="bg2">
                  <a:alpha val="48000"/>
                </a:schemeClr>
              </a:gs>
            </a:gsLst>
            <a:lin ang="2700000" scaled="1"/>
          </a:gra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0"/>
            <a:endParaRPr lang="pl-PL" noProof="0" dirty="0"/>
          </a:p>
        </p:txBody>
      </p:sp>
      <p:sp>
        <p:nvSpPr>
          <p:cNvPr id="12" name="Dowolny kształt 11"/>
          <p:cNvSpPr/>
          <p:nvPr/>
        </p:nvSpPr>
        <p:spPr>
          <a:xfrm rot="21388434">
            <a:off x="-4585" y="3108508"/>
            <a:ext cx="12215153" cy="1052652"/>
          </a:xfrm>
          <a:custGeom>
            <a:avLst/>
            <a:gdLst/>
            <a:ahLst/>
            <a:cxnLst/>
            <a:rect l="l" t="t" r="r" b="b"/>
            <a:pathLst>
              <a:path w="12215153" h="1052652">
                <a:moveTo>
                  <a:pt x="12199582" y="613499"/>
                </a:moveTo>
                <a:lnTo>
                  <a:pt x="12196535" y="662961"/>
                </a:lnTo>
                <a:cubicBezTo>
                  <a:pt x="8659170" y="1895884"/>
                  <a:pt x="3236150" y="-250863"/>
                  <a:pt x="0" y="412868"/>
                </a:cubicBezTo>
                <a:lnTo>
                  <a:pt x="3057" y="363268"/>
                </a:lnTo>
                <a:cubicBezTo>
                  <a:pt x="3239190" y="-300459"/>
                  <a:pt x="8662172" y="1846263"/>
                  <a:pt x="12199582" y="613499"/>
                </a:cubicBezTo>
                <a:close/>
                <a:moveTo>
                  <a:pt x="12208353" y="471141"/>
                </a:moveTo>
                <a:lnTo>
                  <a:pt x="12202868" y="560177"/>
                </a:lnTo>
                <a:cubicBezTo>
                  <a:pt x="8665592" y="1793383"/>
                  <a:pt x="3242519" y="-353436"/>
                  <a:pt x="6325" y="310230"/>
                </a:cubicBezTo>
                <a:lnTo>
                  <a:pt x="11827" y="220949"/>
                </a:lnTo>
                <a:cubicBezTo>
                  <a:pt x="3247993" y="-442711"/>
                  <a:pt x="8670998" y="1704066"/>
                  <a:pt x="12208353" y="471141"/>
                </a:cubicBezTo>
                <a:close/>
                <a:moveTo>
                  <a:pt x="12215153" y="360807"/>
                </a:moveTo>
                <a:lnTo>
                  <a:pt x="12212631" y="401743"/>
                </a:lnTo>
                <a:cubicBezTo>
                  <a:pt x="8696050" y="1669577"/>
                  <a:pt x="3274141" y="-472216"/>
                  <a:pt x="15523" y="160967"/>
                </a:cubicBezTo>
                <a:lnTo>
                  <a:pt x="18051" y="119938"/>
                </a:lnTo>
                <a:cubicBezTo>
                  <a:pt x="3276657" y="-513245"/>
                  <a:pt x="8698537" y="1628531"/>
                  <a:pt x="12215153" y="360807"/>
                </a:cubicBezTo>
                <a:close/>
              </a:path>
            </a:pathLst>
          </a:custGeom>
          <a:gradFill>
            <a:gsLst>
              <a:gs pos="36000">
                <a:schemeClr val="bg2">
                  <a:alpha val="47000"/>
                  <a:lumMod val="0"/>
                  <a:lumOff val="100000"/>
                </a:schemeClr>
              </a:gs>
              <a:gs pos="100000">
                <a:schemeClr val="bg2">
                  <a:alpha val="82000"/>
                  <a:lumMod val="87000"/>
                  <a:lumOff val="13000"/>
                </a:schemeClr>
              </a:gs>
            </a:gsLst>
            <a:path path="rect">
              <a:fillToRect l="100000" t="100000"/>
            </a:path>
          </a:gra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0"/>
            <a:endParaRPr lang="pl-PL" noProof="0" dirty="0"/>
          </a:p>
        </p:txBody>
      </p:sp>
    </p:spTree>
    <p:extLst>
      <p:ext uri="{BB962C8B-B14F-4D97-AF65-F5344CB8AC3E}">
        <p14:creationId xmlns:p14="http://schemas.microsoft.com/office/powerpoint/2010/main" val="3382882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l-PL" noProof="0"/>
              <a:t>Kliknij, aby edytować styl</a:t>
            </a:r>
            <a:endParaRPr lang="pl-PL" noProof="0" dirty="0"/>
          </a:p>
        </p:txBody>
      </p:sp>
      <p:sp>
        <p:nvSpPr>
          <p:cNvPr id="3" name="Tekst pionowy — symbol zastępczy 2"/>
          <p:cNvSpPr>
            <a:spLocks noGrp="1"/>
          </p:cNvSpPr>
          <p:nvPr>
            <p:ph type="body" orient="vert" idx="1"/>
          </p:nvPr>
        </p:nvSpPr>
        <p:spPr>
          <a:xfrm>
            <a:off x="1293814" y="1828801"/>
            <a:ext cx="9601198" cy="3962400"/>
          </a:xfrm>
        </p:spPr>
        <p:txBody>
          <a:bodyPr vert="eaVert" rtlCol="0"/>
          <a:lstStyle/>
          <a:p>
            <a:pPr lvl="0" rtl="0"/>
            <a:r>
              <a:rPr lang="pl-PL" noProof="0"/>
              <a:t>Kliknij, aby edytować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  <a:endParaRPr lang="pl-PL" noProof="0" dirty="0"/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 dirty="0"/>
              <a:t>Dodaj stopkę</a:t>
            </a:r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FA8E13B-E945-4C41-9CA8-81AF034BC34A}" type="datetime1">
              <a:rPr lang="pl-PL" noProof="0" smtClean="0"/>
              <a:t>30.08.2025</a:t>
            </a:fld>
            <a:endParaRPr lang="pl-PL" noProof="0" dirty="0"/>
          </a:p>
        </p:txBody>
      </p:sp>
      <p:sp>
        <p:nvSpPr>
          <p:cNvPr id="6" name="Numer slajdu — symbol zastępczy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pl-PL" noProof="0" smtClean="0"/>
              <a:t>‹#›</a:t>
            </a:fld>
            <a:endParaRPr lang="pl-PL" noProof="0" dirty="0"/>
          </a:p>
        </p:txBody>
      </p:sp>
    </p:spTree>
    <p:extLst>
      <p:ext uri="{BB962C8B-B14F-4D97-AF65-F5344CB8AC3E}">
        <p14:creationId xmlns:p14="http://schemas.microsoft.com/office/powerpoint/2010/main" val="3338572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274638"/>
            <a:ext cx="2628900" cy="5897562"/>
          </a:xfrm>
        </p:spPr>
        <p:txBody>
          <a:bodyPr vert="eaVert" rtlCol="0"/>
          <a:lstStyle/>
          <a:p>
            <a:pPr rtl="0"/>
            <a:r>
              <a:rPr lang="pl-PL" noProof="0"/>
              <a:t>Kliknij, aby edytować styl</a:t>
            </a:r>
            <a:endParaRPr lang="pl-PL" noProof="0" dirty="0"/>
          </a:p>
        </p:txBody>
      </p:sp>
      <p:sp>
        <p:nvSpPr>
          <p:cNvPr id="3" name="Tekst pionowy — symbol zastępczy 2"/>
          <p:cNvSpPr>
            <a:spLocks noGrp="1"/>
          </p:cNvSpPr>
          <p:nvPr>
            <p:ph type="body" orient="vert" idx="1"/>
          </p:nvPr>
        </p:nvSpPr>
        <p:spPr>
          <a:xfrm>
            <a:off x="838200" y="274638"/>
            <a:ext cx="7734300" cy="5897562"/>
          </a:xfrm>
        </p:spPr>
        <p:txBody>
          <a:bodyPr vert="eaVert" rtlCol="0"/>
          <a:lstStyle/>
          <a:p>
            <a:pPr lvl="0" rtl="0"/>
            <a:r>
              <a:rPr lang="pl-PL" noProof="0"/>
              <a:t>Kliknij, aby edytować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  <a:endParaRPr lang="pl-PL" noProof="0" dirty="0"/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 dirty="0"/>
              <a:t>Dodaj stopkę</a:t>
            </a:r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5AD50E2-5A50-490D-B0EB-9113F6C3CC18}" type="datetime1">
              <a:rPr lang="pl-PL" noProof="0" smtClean="0"/>
              <a:t>30.08.2025</a:t>
            </a:fld>
            <a:endParaRPr lang="pl-PL" noProof="0" dirty="0"/>
          </a:p>
        </p:txBody>
      </p:sp>
      <p:sp>
        <p:nvSpPr>
          <p:cNvPr id="6" name="Numer slajdu — symbol zastępczy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pl-PL" noProof="0" smtClean="0"/>
              <a:t>‹#›</a:t>
            </a:fld>
            <a:endParaRPr lang="pl-PL" noProof="0" dirty="0"/>
          </a:p>
        </p:txBody>
      </p:sp>
    </p:spTree>
    <p:extLst>
      <p:ext uri="{BB962C8B-B14F-4D97-AF65-F5344CB8AC3E}">
        <p14:creationId xmlns:p14="http://schemas.microsoft.com/office/powerpoint/2010/main" val="2751558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l-PL" noProof="0"/>
              <a:t>Kliknij, aby edytować styl</a:t>
            </a:r>
            <a:endParaRPr lang="pl-PL" noProof="0" dirty="0"/>
          </a:p>
        </p:txBody>
      </p:sp>
      <p:sp>
        <p:nvSpPr>
          <p:cNvPr id="3" name="Zawartość — symbol zastępczy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6pPr>
              <a:defRPr/>
            </a:lvl6pPr>
          </a:lstStyle>
          <a:p>
            <a:pPr lvl="0" rtl="0"/>
            <a:r>
              <a:rPr lang="pl-PL" noProof="0"/>
              <a:t>Kliknij, aby edytować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  <a:endParaRPr lang="pl-PL" noProof="0" dirty="0"/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 dirty="0"/>
              <a:t>Dodaj stopkę</a:t>
            </a:r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3086596-9010-4AFB-AAFD-F6E297599A7D}" type="datetime1">
              <a:rPr lang="pl-PL" noProof="0" smtClean="0"/>
              <a:t>30.08.2025</a:t>
            </a:fld>
            <a:endParaRPr lang="pl-PL" noProof="0" dirty="0"/>
          </a:p>
        </p:txBody>
      </p:sp>
      <p:sp>
        <p:nvSpPr>
          <p:cNvPr id="6" name="Numer slajdu — symbol zastępczy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pl-PL" noProof="0" smtClean="0"/>
              <a:t>‹#›</a:t>
            </a:fld>
            <a:endParaRPr lang="pl-PL" noProof="0" dirty="0"/>
          </a:p>
        </p:txBody>
      </p:sp>
    </p:spTree>
    <p:extLst>
      <p:ext uri="{BB962C8B-B14F-4D97-AF65-F5344CB8AC3E}">
        <p14:creationId xmlns:p14="http://schemas.microsoft.com/office/powerpoint/2010/main" val="4159342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293813" y="1928553"/>
            <a:ext cx="9601200" cy="2262447"/>
          </a:xfrm>
        </p:spPr>
        <p:txBody>
          <a:bodyPr rtlCol="0" anchor="b">
            <a:normAutofit/>
          </a:bodyPr>
          <a:lstStyle>
            <a:lvl1pPr algn="l">
              <a:lnSpc>
                <a:spcPct val="80000"/>
              </a:lnSpc>
              <a:defRPr sz="5400" b="0"/>
            </a:lvl1pPr>
          </a:lstStyle>
          <a:p>
            <a:pPr rtl="0"/>
            <a:r>
              <a:rPr lang="pl-PL" noProof="0"/>
              <a:t>Kliknij, aby edytować styl</a:t>
            </a:r>
            <a:endParaRPr lang="pl-PL" noProof="0" dirty="0"/>
          </a:p>
        </p:txBody>
      </p:sp>
      <p:sp>
        <p:nvSpPr>
          <p:cNvPr id="3" name="Tekst — symbol zastępczy 2"/>
          <p:cNvSpPr>
            <a:spLocks noGrp="1"/>
          </p:cNvSpPr>
          <p:nvPr>
            <p:ph type="body" idx="1"/>
          </p:nvPr>
        </p:nvSpPr>
        <p:spPr>
          <a:xfrm>
            <a:off x="1293813" y="4267200"/>
            <a:ext cx="9601200" cy="934527"/>
          </a:xfrm>
        </p:spPr>
        <p:txBody>
          <a:bodyPr rtlCol="0" anchor="t">
            <a:normAutofit/>
          </a:bodyPr>
          <a:lstStyle>
            <a:lvl1pPr marL="0" indent="0" algn="l">
              <a:spcBef>
                <a:spcPts val="0"/>
              </a:spcBef>
              <a:buNone/>
              <a:defRPr sz="2800" cap="none" baseline="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pl-PL" noProof="0"/>
              <a:t>Kliknij, aby edytować style wzorca tekstu</a:t>
            </a:r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 dirty="0"/>
              <a:t>Dodaj stopkę</a:t>
            </a:r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0F0FC56-A3F3-44E0-BF4C-90412E2CD536}" type="datetime1">
              <a:rPr lang="pl-PL" noProof="0" smtClean="0"/>
              <a:t>30.08.2025</a:t>
            </a:fld>
            <a:endParaRPr lang="pl-PL" noProof="0" dirty="0"/>
          </a:p>
        </p:txBody>
      </p:sp>
      <p:sp>
        <p:nvSpPr>
          <p:cNvPr id="6" name="Numer slajdu — symbol zastępczy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pl-PL" noProof="0" smtClean="0"/>
              <a:t>‹#›</a:t>
            </a:fld>
            <a:endParaRPr lang="pl-PL" noProof="0" dirty="0"/>
          </a:p>
        </p:txBody>
      </p:sp>
    </p:spTree>
    <p:extLst>
      <p:ext uri="{BB962C8B-B14F-4D97-AF65-F5344CB8AC3E}">
        <p14:creationId xmlns:p14="http://schemas.microsoft.com/office/powerpoint/2010/main" val="2715843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l-PL" noProof="0"/>
              <a:t>Kliknij, aby edytować styl</a:t>
            </a:r>
            <a:endParaRPr lang="pl-PL" noProof="0" dirty="0"/>
          </a:p>
        </p:txBody>
      </p:sp>
      <p:sp>
        <p:nvSpPr>
          <p:cNvPr id="3" name="Zawartość — symbol zastępczy 2"/>
          <p:cNvSpPr>
            <a:spLocks noGrp="1"/>
          </p:cNvSpPr>
          <p:nvPr>
            <p:ph sz="half" idx="1"/>
          </p:nvPr>
        </p:nvSpPr>
        <p:spPr>
          <a:xfrm>
            <a:off x="1293813" y="1828800"/>
            <a:ext cx="4648199" cy="3962400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pl-PL" noProof="0"/>
              <a:t>Kliknij, aby edytować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  <a:endParaRPr lang="pl-PL" noProof="0" dirty="0"/>
          </a:p>
        </p:txBody>
      </p:sp>
      <p:sp>
        <p:nvSpPr>
          <p:cNvPr id="4" name="Zawartość — symbol zastępczy 3"/>
          <p:cNvSpPr>
            <a:spLocks noGrp="1"/>
          </p:cNvSpPr>
          <p:nvPr>
            <p:ph sz="half" idx="2"/>
          </p:nvPr>
        </p:nvSpPr>
        <p:spPr>
          <a:xfrm>
            <a:off x="6250767" y="1828800"/>
            <a:ext cx="4648200" cy="3962400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pl-PL" noProof="0"/>
              <a:t>Kliknij, aby edytować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  <a:endParaRPr lang="pl-PL" noProof="0" dirty="0"/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 dirty="0"/>
              <a:t>Dodaj stopkę</a:t>
            </a:r>
          </a:p>
        </p:txBody>
      </p:sp>
      <p:sp>
        <p:nvSpPr>
          <p:cNvPr id="5" name="Data — symbol zastępczy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CF49045-31D4-46A6-A541-04BDCCAC311A}" type="datetime1">
              <a:rPr lang="pl-PL" noProof="0" smtClean="0"/>
              <a:t>30.08.2025</a:t>
            </a:fld>
            <a:endParaRPr lang="pl-PL" noProof="0" dirty="0"/>
          </a:p>
        </p:txBody>
      </p:sp>
      <p:sp>
        <p:nvSpPr>
          <p:cNvPr id="7" name="Numer slajdu — symbol zastępczy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513F29E-967E-4B69-BEAA-E3504E43784D}" type="slidenum">
              <a:rPr lang="pl-PL" noProof="0" smtClean="0"/>
              <a:t>‹#›</a:t>
            </a:fld>
            <a:endParaRPr lang="pl-PL" noProof="0" dirty="0"/>
          </a:p>
        </p:txBody>
      </p:sp>
    </p:spTree>
    <p:extLst>
      <p:ext uri="{BB962C8B-B14F-4D97-AF65-F5344CB8AC3E}">
        <p14:creationId xmlns:p14="http://schemas.microsoft.com/office/powerpoint/2010/main" val="3546942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l-PL" noProof="0"/>
              <a:t>Kliknij, aby edytować styl</a:t>
            </a:r>
            <a:endParaRPr lang="pl-PL" noProof="0" dirty="0"/>
          </a:p>
        </p:txBody>
      </p:sp>
      <p:sp>
        <p:nvSpPr>
          <p:cNvPr id="3" name="Tekst — symbol zastępczy 2"/>
          <p:cNvSpPr>
            <a:spLocks noGrp="1"/>
          </p:cNvSpPr>
          <p:nvPr>
            <p:ph type="body" idx="1"/>
          </p:nvPr>
        </p:nvSpPr>
        <p:spPr>
          <a:xfrm>
            <a:off x="1293813" y="1777042"/>
            <a:ext cx="4645152" cy="941716"/>
          </a:xfrm>
        </p:spPr>
        <p:txBody>
          <a:bodyPr rtlCol="0" anchor="ctr">
            <a:noAutofit/>
          </a:bodyPr>
          <a:lstStyle>
            <a:lvl1pPr marL="0" indent="0">
              <a:spcBef>
                <a:spcPts val="0"/>
              </a:spcBef>
              <a:buNone/>
              <a:defRPr sz="2800" b="0" cap="none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Kliknij, aby edytować style wzorca tekstu</a:t>
            </a:r>
          </a:p>
        </p:txBody>
      </p:sp>
      <p:sp>
        <p:nvSpPr>
          <p:cNvPr id="4" name="Zawartość — symbol zastępczy 3"/>
          <p:cNvSpPr>
            <a:spLocks noGrp="1"/>
          </p:cNvSpPr>
          <p:nvPr>
            <p:ph sz="half" idx="2"/>
          </p:nvPr>
        </p:nvSpPr>
        <p:spPr>
          <a:xfrm>
            <a:off x="1293813" y="2781300"/>
            <a:ext cx="4645152" cy="3048000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2103120">
              <a:defRPr sz="1600"/>
            </a:lvl6pPr>
            <a:lvl7pPr marL="2103120">
              <a:defRPr sz="1600"/>
            </a:lvl7pPr>
            <a:lvl8pPr marL="2103120">
              <a:defRPr sz="1600"/>
            </a:lvl8pPr>
            <a:lvl9pPr marL="2103120">
              <a:defRPr sz="1600"/>
            </a:lvl9pPr>
          </a:lstStyle>
          <a:p>
            <a:pPr lvl="0" rtl="0"/>
            <a:r>
              <a:rPr lang="pl-PL" noProof="0"/>
              <a:t>Kliknij, aby edytować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  <a:endParaRPr lang="pl-PL" noProof="0" dirty="0"/>
          </a:p>
        </p:txBody>
      </p:sp>
      <p:sp>
        <p:nvSpPr>
          <p:cNvPr id="5" name="Tekst — symbol zastępczy 4"/>
          <p:cNvSpPr>
            <a:spLocks noGrp="1"/>
          </p:cNvSpPr>
          <p:nvPr>
            <p:ph type="body" sz="quarter" idx="3"/>
          </p:nvPr>
        </p:nvSpPr>
        <p:spPr>
          <a:xfrm>
            <a:off x="6249862" y="1777042"/>
            <a:ext cx="4645152" cy="941716"/>
          </a:xfrm>
        </p:spPr>
        <p:txBody>
          <a:bodyPr rtlCol="0" anchor="ctr">
            <a:noAutofit/>
          </a:bodyPr>
          <a:lstStyle>
            <a:lvl1pPr marL="0" indent="0">
              <a:spcBef>
                <a:spcPts val="0"/>
              </a:spcBef>
              <a:buNone/>
              <a:defRPr sz="2800" b="0" cap="none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Kliknij, aby edytować style wzorca tekstu</a:t>
            </a:r>
          </a:p>
        </p:txBody>
      </p:sp>
      <p:sp>
        <p:nvSpPr>
          <p:cNvPr id="6" name="Zawartość — symbol zastępczy 5"/>
          <p:cNvSpPr>
            <a:spLocks noGrp="1"/>
          </p:cNvSpPr>
          <p:nvPr>
            <p:ph sz="quarter" idx="4"/>
          </p:nvPr>
        </p:nvSpPr>
        <p:spPr>
          <a:xfrm>
            <a:off x="6249862" y="2781300"/>
            <a:ext cx="4645152" cy="3048000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2103120">
              <a:defRPr sz="1600"/>
            </a:lvl6pPr>
            <a:lvl7pPr marL="2103120">
              <a:defRPr sz="1600"/>
            </a:lvl7pPr>
            <a:lvl8pPr marL="2103120">
              <a:defRPr sz="1600"/>
            </a:lvl8pPr>
            <a:lvl9pPr marL="2103120">
              <a:defRPr sz="1600"/>
            </a:lvl9pPr>
          </a:lstStyle>
          <a:p>
            <a:pPr lvl="0" rtl="0"/>
            <a:r>
              <a:rPr lang="pl-PL" noProof="0"/>
              <a:t>Kliknij, aby edytować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  <a:endParaRPr lang="pl-PL" noProof="0" dirty="0"/>
          </a:p>
        </p:txBody>
      </p:sp>
      <p:sp>
        <p:nvSpPr>
          <p:cNvPr id="8" name="Stopka — symbol zastępczy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 dirty="0"/>
              <a:t>Dodaj stopkę</a:t>
            </a:r>
          </a:p>
        </p:txBody>
      </p:sp>
      <p:sp>
        <p:nvSpPr>
          <p:cNvPr id="7" name="Data — symbol zastępczy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998D170-E08A-43C5-941D-1D4B81C8B451}" type="datetime1">
              <a:rPr lang="pl-PL" noProof="0" smtClean="0"/>
              <a:t>30.08.2025</a:t>
            </a:fld>
            <a:endParaRPr lang="pl-PL" noProof="0" dirty="0"/>
          </a:p>
        </p:txBody>
      </p:sp>
      <p:sp>
        <p:nvSpPr>
          <p:cNvPr id="9" name="Numer slajdu — symbol zastępczy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pl-PL" noProof="0" smtClean="0"/>
              <a:t>‹#›</a:t>
            </a:fld>
            <a:endParaRPr lang="pl-PL" noProof="0" dirty="0"/>
          </a:p>
        </p:txBody>
      </p:sp>
    </p:spTree>
    <p:extLst>
      <p:ext uri="{BB962C8B-B14F-4D97-AF65-F5344CB8AC3E}">
        <p14:creationId xmlns:p14="http://schemas.microsoft.com/office/powerpoint/2010/main" val="4057080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l-PL" noProof="0"/>
              <a:t>Kliknij, aby edytować styl</a:t>
            </a:r>
            <a:endParaRPr lang="pl-PL" noProof="0" dirty="0"/>
          </a:p>
        </p:txBody>
      </p:sp>
      <p:sp>
        <p:nvSpPr>
          <p:cNvPr id="4" name="Stopka — symbol zastępczy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 dirty="0"/>
              <a:t>Dodaj stopkę</a:t>
            </a:r>
          </a:p>
        </p:txBody>
      </p:sp>
      <p:sp>
        <p:nvSpPr>
          <p:cNvPr id="3" name="Data — symbol zastępczy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C029550-C4C9-4B55-9AD7-EBD444696421}" type="datetime1">
              <a:rPr lang="pl-PL" noProof="0" smtClean="0"/>
              <a:t>30.08.2025</a:t>
            </a:fld>
            <a:endParaRPr lang="pl-PL" noProof="0" dirty="0"/>
          </a:p>
        </p:txBody>
      </p:sp>
      <p:sp>
        <p:nvSpPr>
          <p:cNvPr id="5" name="Numer slajdu — symbol zastępczy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pl-PL" noProof="0" smtClean="0"/>
              <a:t>‹#›</a:t>
            </a:fld>
            <a:endParaRPr lang="pl-PL" noProof="0" dirty="0"/>
          </a:p>
        </p:txBody>
      </p:sp>
    </p:spTree>
    <p:extLst>
      <p:ext uri="{BB962C8B-B14F-4D97-AF65-F5344CB8AC3E}">
        <p14:creationId xmlns:p14="http://schemas.microsoft.com/office/powerpoint/2010/main" val="842011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topka — symbol zastępczy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 dirty="0"/>
              <a:t>Dodaj stopkę</a:t>
            </a:r>
          </a:p>
        </p:txBody>
      </p:sp>
      <p:sp>
        <p:nvSpPr>
          <p:cNvPr id="2" name="Data — symbol zastępczy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6F51943-B24D-4C97-B6FB-6F0147FA99C6}" type="datetime1">
              <a:rPr lang="pl-PL" noProof="0" smtClean="0"/>
              <a:t>30.08.2025</a:t>
            </a:fld>
            <a:endParaRPr lang="pl-PL" noProof="0" dirty="0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pl-PL" noProof="0" smtClean="0"/>
              <a:t>‹#›</a:t>
            </a:fld>
            <a:endParaRPr lang="pl-PL" noProof="0" dirty="0"/>
          </a:p>
        </p:txBody>
      </p:sp>
    </p:spTree>
    <p:extLst>
      <p:ext uri="{BB962C8B-B14F-4D97-AF65-F5344CB8AC3E}">
        <p14:creationId xmlns:p14="http://schemas.microsoft.com/office/powerpoint/2010/main" val="2559003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08013" y="533400"/>
            <a:ext cx="4572001" cy="2743199"/>
          </a:xfrm>
        </p:spPr>
        <p:txBody>
          <a:bodyPr rtlCol="0" anchor="b">
            <a:normAutofit/>
          </a:bodyPr>
          <a:lstStyle>
            <a:lvl1pPr>
              <a:lnSpc>
                <a:spcPct val="80000"/>
              </a:lnSpc>
              <a:defRPr sz="4000" b="0"/>
            </a:lvl1pPr>
          </a:lstStyle>
          <a:p>
            <a:pPr rtl="0"/>
            <a:r>
              <a:rPr lang="pl-PL" noProof="0"/>
              <a:t>Kliknij, aby edytować styl</a:t>
            </a:r>
            <a:endParaRPr lang="pl-PL" noProof="0" dirty="0"/>
          </a:p>
        </p:txBody>
      </p:sp>
      <p:sp>
        <p:nvSpPr>
          <p:cNvPr id="3" name="Zawartość — symbol zastępczy 2"/>
          <p:cNvSpPr>
            <a:spLocks noGrp="1"/>
          </p:cNvSpPr>
          <p:nvPr>
            <p:ph idx="1"/>
          </p:nvPr>
        </p:nvSpPr>
        <p:spPr>
          <a:xfrm>
            <a:off x="5637213" y="533401"/>
            <a:ext cx="5943603" cy="5257800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pl-PL" noProof="0"/>
              <a:t>Kliknij, aby edytować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  <a:endParaRPr lang="pl-PL" noProof="0" dirty="0"/>
          </a:p>
        </p:txBody>
      </p:sp>
      <p:sp>
        <p:nvSpPr>
          <p:cNvPr id="4" name="Tekst — symbol zastępczy 3"/>
          <p:cNvSpPr>
            <a:spLocks noGrp="1"/>
          </p:cNvSpPr>
          <p:nvPr>
            <p:ph type="body" sz="half" idx="2"/>
          </p:nvPr>
        </p:nvSpPr>
        <p:spPr>
          <a:xfrm>
            <a:off x="608013" y="3429000"/>
            <a:ext cx="4572000" cy="2362199"/>
          </a:xfrm>
        </p:spPr>
        <p:txBody>
          <a:bodyPr rtlCol="0">
            <a:normAutofit/>
          </a:bodyPr>
          <a:lstStyle>
            <a:lvl1pPr marL="0" indent="0">
              <a:lnSpc>
                <a:spcPct val="110000"/>
              </a:lnSpc>
              <a:spcBef>
                <a:spcPts val="180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pl-PL" noProof="0"/>
              <a:t>Kliknij, aby edytować style wzorca tekstu</a:t>
            </a:r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 dirty="0"/>
              <a:t>Dodaj stopkę</a:t>
            </a:r>
          </a:p>
        </p:txBody>
      </p:sp>
      <p:sp>
        <p:nvSpPr>
          <p:cNvPr id="5" name="Data — symbol zastępczy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3D6C005-4506-45CA-BB2A-5639E3B57B85}" type="datetime1">
              <a:rPr lang="pl-PL" noProof="0" smtClean="0"/>
              <a:t>30.08.2025</a:t>
            </a:fld>
            <a:endParaRPr lang="pl-PL" noProof="0" dirty="0"/>
          </a:p>
        </p:txBody>
      </p:sp>
      <p:sp>
        <p:nvSpPr>
          <p:cNvPr id="7" name="Numer slajdu — symbol zastępczy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pl-PL" noProof="0" smtClean="0"/>
              <a:t>‹#›</a:t>
            </a:fld>
            <a:endParaRPr lang="pl-PL" noProof="0" dirty="0"/>
          </a:p>
        </p:txBody>
      </p:sp>
    </p:spTree>
    <p:extLst>
      <p:ext uri="{BB962C8B-B14F-4D97-AF65-F5344CB8AC3E}">
        <p14:creationId xmlns:p14="http://schemas.microsoft.com/office/powerpoint/2010/main" val="1435946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009050" y="533401"/>
            <a:ext cx="4573192" cy="2743199"/>
          </a:xfrm>
        </p:spPr>
        <p:txBody>
          <a:bodyPr rtlCol="0" anchor="b">
            <a:normAutofit/>
          </a:bodyPr>
          <a:lstStyle>
            <a:lvl1pPr algn="l">
              <a:lnSpc>
                <a:spcPct val="80000"/>
              </a:lnSpc>
              <a:defRPr sz="4000" b="0" i="0" baseline="0">
                <a:solidFill>
                  <a:schemeClr val="accent1"/>
                </a:solidFill>
              </a:defRPr>
            </a:lvl1pPr>
          </a:lstStyle>
          <a:p>
            <a:pPr rtl="0"/>
            <a:r>
              <a:rPr lang="pl-PL" noProof="0"/>
              <a:t>Kliknij, aby edytować styl</a:t>
            </a:r>
            <a:endParaRPr lang="pl-PL" noProof="0" dirty="0"/>
          </a:p>
        </p:txBody>
      </p:sp>
      <p:sp>
        <p:nvSpPr>
          <p:cNvPr id="3" name="Obraz — symbol zastępczy 2" descr="Pusty symbol zastępczy pozwalający dodać obraz. Kliknij symbol zastępczy i wybierz obraz, który chcesz dodać"/>
          <p:cNvSpPr>
            <a:spLocks noGrp="1"/>
          </p:cNvSpPr>
          <p:nvPr>
            <p:ph type="pic" idx="1"/>
          </p:nvPr>
        </p:nvSpPr>
        <p:spPr>
          <a:xfrm>
            <a:off x="0" y="3"/>
            <a:ext cx="6553318" cy="6004510"/>
          </a:xfrm>
          <a:custGeom>
            <a:avLst/>
            <a:gdLst/>
            <a:ahLst/>
            <a:cxnLst/>
            <a:rect l="l" t="t" r="r" b="b"/>
            <a:pathLst>
              <a:path w="6551611" h="6004510">
                <a:moveTo>
                  <a:pt x="0" y="0"/>
                </a:moveTo>
                <a:lnTo>
                  <a:pt x="6551611" y="0"/>
                </a:lnTo>
                <a:lnTo>
                  <a:pt x="6551611" y="6004510"/>
                </a:lnTo>
                <a:cubicBezTo>
                  <a:pt x="4321482" y="5960049"/>
                  <a:pt x="2628293" y="5340418"/>
                  <a:pt x="0" y="5768658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</p:spPr>
        <p:txBody>
          <a:bodyPr rtlCol="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pl-PL" noProof="0"/>
              <a:t>Kliknij ikonę, aby dodać obraz</a:t>
            </a:r>
            <a:endParaRPr lang="pl-PL" noProof="0" dirty="0"/>
          </a:p>
        </p:txBody>
      </p:sp>
      <p:sp>
        <p:nvSpPr>
          <p:cNvPr id="4" name="Tekst — symbol zastępczy 3"/>
          <p:cNvSpPr>
            <a:spLocks noGrp="1"/>
          </p:cNvSpPr>
          <p:nvPr>
            <p:ph type="body" sz="half" idx="2"/>
          </p:nvPr>
        </p:nvSpPr>
        <p:spPr>
          <a:xfrm>
            <a:off x="7009049" y="3429001"/>
            <a:ext cx="4573191" cy="2362199"/>
          </a:xfrm>
        </p:spPr>
        <p:txBody>
          <a:bodyPr rtlCol="0">
            <a:normAutofit/>
          </a:bodyPr>
          <a:lstStyle>
            <a:lvl1pPr marL="0" indent="0">
              <a:lnSpc>
                <a:spcPct val="110000"/>
              </a:lnSpc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pl-PL" noProof="0"/>
              <a:t>Kliknij, aby edytować style wzorca tekstu</a:t>
            </a:r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 dirty="0"/>
              <a:t>Dodaj stopkę</a:t>
            </a:r>
          </a:p>
        </p:txBody>
      </p:sp>
      <p:sp>
        <p:nvSpPr>
          <p:cNvPr id="5" name="Data — symbol zastępczy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F2E749E-5BA2-48E6-97A5-C365C8DC1314}" type="datetime1">
              <a:rPr lang="pl-PL" noProof="0" smtClean="0"/>
              <a:t>30.08.2025</a:t>
            </a:fld>
            <a:endParaRPr lang="pl-PL" noProof="0" dirty="0"/>
          </a:p>
        </p:txBody>
      </p:sp>
      <p:sp>
        <p:nvSpPr>
          <p:cNvPr id="7" name="Numer slajdu — symbol zastępczy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A013F82-EE5E-44EE-A61D-E31C6657F26F}" type="slidenum">
              <a:rPr lang="pl-PL" noProof="0" smtClean="0"/>
              <a:pPr/>
              <a:t>‹#›</a:t>
            </a:fld>
            <a:endParaRPr lang="pl-PL" noProof="0" dirty="0"/>
          </a:p>
        </p:txBody>
      </p:sp>
    </p:spTree>
    <p:extLst>
      <p:ext uri="{BB962C8B-B14F-4D97-AF65-F5344CB8AC3E}">
        <p14:creationId xmlns:p14="http://schemas.microsoft.com/office/powerpoint/2010/main" val="2063030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a 7"/>
          <p:cNvGrpSpPr/>
          <p:nvPr/>
        </p:nvGrpSpPr>
        <p:grpSpPr>
          <a:xfrm>
            <a:off x="-4585" y="5374939"/>
            <a:ext cx="12240113" cy="1559261"/>
            <a:chOff x="-4585" y="2764068"/>
            <a:chExt cx="12240113" cy="1559261"/>
          </a:xfrm>
        </p:grpSpPr>
        <p:sp>
          <p:nvSpPr>
            <p:cNvPr id="9" name="Dowolny kształt 8"/>
            <p:cNvSpPr/>
            <p:nvPr/>
          </p:nvSpPr>
          <p:spPr>
            <a:xfrm rot="21388434">
              <a:off x="12235" y="2982534"/>
              <a:ext cx="12169907" cy="1238081"/>
            </a:xfrm>
            <a:custGeom>
              <a:avLst/>
              <a:gdLst/>
              <a:ahLst/>
              <a:cxnLst/>
              <a:rect l="l" t="t" r="r" b="b"/>
              <a:pathLst>
                <a:path w="12169907" h="1238081">
                  <a:moveTo>
                    <a:pt x="2807331" y="101460"/>
                  </a:moveTo>
                  <a:cubicBezTo>
                    <a:pt x="6135545" y="328205"/>
                    <a:pt x="6673951" y="1596392"/>
                    <a:pt x="12165744" y="982579"/>
                  </a:cubicBezTo>
                  <a:lnTo>
                    <a:pt x="12160227" y="1072100"/>
                  </a:lnTo>
                  <a:cubicBezTo>
                    <a:pt x="5416860" y="1825439"/>
                    <a:pt x="6141899" y="-258272"/>
                    <a:pt x="0" y="232833"/>
                  </a:cubicBezTo>
                  <a:lnTo>
                    <a:pt x="5492" y="143708"/>
                  </a:lnTo>
                  <a:cubicBezTo>
                    <a:pt x="1145422" y="52200"/>
                    <a:pt x="2048826" y="49784"/>
                    <a:pt x="2807331" y="101460"/>
                  </a:cubicBezTo>
                  <a:close/>
                  <a:moveTo>
                    <a:pt x="2811494" y="33894"/>
                  </a:moveTo>
                  <a:cubicBezTo>
                    <a:pt x="6139708" y="260639"/>
                    <a:pt x="6678114" y="1528826"/>
                    <a:pt x="12169907" y="915013"/>
                  </a:cubicBezTo>
                  <a:lnTo>
                    <a:pt x="12168059" y="945013"/>
                  </a:lnTo>
                  <a:cubicBezTo>
                    <a:pt x="5424692" y="1698351"/>
                    <a:pt x="6149730" y="-385359"/>
                    <a:pt x="7832" y="105746"/>
                  </a:cubicBezTo>
                  <a:lnTo>
                    <a:pt x="9656" y="76142"/>
                  </a:lnTo>
                  <a:cubicBezTo>
                    <a:pt x="1149586" y="-15366"/>
                    <a:pt x="2052990" y="-17782"/>
                    <a:pt x="2811494" y="33894"/>
                  </a:cubicBezTo>
                  <a:close/>
                </a:path>
              </a:pathLst>
            </a:custGeom>
            <a:gradFill>
              <a:gsLst>
                <a:gs pos="0">
                  <a:schemeClr val="bg2">
                    <a:alpha val="90000"/>
                    <a:lumMod val="80000"/>
                    <a:lumOff val="20000"/>
                  </a:schemeClr>
                </a:gs>
                <a:gs pos="18000">
                  <a:schemeClr val="bg2">
                    <a:lumMod val="92000"/>
                  </a:schemeClr>
                </a:gs>
                <a:gs pos="37000">
                  <a:schemeClr val="bg2">
                    <a:alpha val="90000"/>
                    <a:lumMod val="91000"/>
                  </a:schemeClr>
                </a:gs>
                <a:gs pos="100000">
                  <a:schemeClr val="bg2">
                    <a:lumMod val="80000"/>
                    <a:lumOff val="20000"/>
                  </a:schemeClr>
                </a:gs>
              </a:gsLst>
              <a:path path="shape">
                <a:fillToRect l="50000" t="50000" r="50000" b="50000"/>
              </a:path>
            </a:gradFill>
            <a:ln w="254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rtl="0"/>
              <a:endParaRPr lang="pl-PL" noProof="0" dirty="0"/>
            </a:p>
          </p:txBody>
        </p:sp>
        <p:sp>
          <p:nvSpPr>
            <p:cNvPr id="10" name="Dowolny kształt 9"/>
            <p:cNvSpPr/>
            <p:nvPr/>
          </p:nvSpPr>
          <p:spPr>
            <a:xfrm rot="21388434">
              <a:off x="29672" y="2764068"/>
              <a:ext cx="12205856" cy="1559261"/>
            </a:xfrm>
            <a:custGeom>
              <a:avLst/>
              <a:gdLst/>
              <a:ahLst/>
              <a:cxnLst/>
              <a:rect l="l" t="t" r="r" b="b"/>
              <a:pathLst>
                <a:path w="12205856" h="1559261">
                  <a:moveTo>
                    <a:pt x="12190266" y="1521455"/>
                  </a:moveTo>
                  <a:lnTo>
                    <a:pt x="12190701" y="1521482"/>
                  </a:lnTo>
                  <a:lnTo>
                    <a:pt x="12188851" y="1559261"/>
                  </a:lnTo>
                  <a:lnTo>
                    <a:pt x="12188416" y="1559245"/>
                  </a:lnTo>
                  <a:close/>
                  <a:moveTo>
                    <a:pt x="12205856" y="208119"/>
                  </a:moveTo>
                  <a:lnTo>
                    <a:pt x="12203734" y="242562"/>
                  </a:lnTo>
                  <a:cubicBezTo>
                    <a:pt x="6796720" y="1874914"/>
                    <a:pt x="3447529" y="-395170"/>
                    <a:pt x="0" y="109344"/>
                  </a:cubicBezTo>
                  <a:lnTo>
                    <a:pt x="2124" y="74883"/>
                  </a:lnTo>
                  <a:cubicBezTo>
                    <a:pt x="3449654" y="-429611"/>
                    <a:pt x="6798843" y="1840472"/>
                    <a:pt x="12205856" y="208119"/>
                  </a:cubicBezTo>
                  <a:close/>
                </a:path>
              </a:pathLst>
            </a:custGeom>
            <a:gradFill>
              <a:gsLst>
                <a:gs pos="36000">
                  <a:schemeClr val="bg2">
                    <a:alpha val="30000"/>
                    <a:lumMod val="0"/>
                    <a:lumOff val="100000"/>
                  </a:schemeClr>
                </a:gs>
                <a:gs pos="100000">
                  <a:schemeClr val="bg2">
                    <a:alpha val="48000"/>
                  </a:schemeClr>
                </a:gs>
              </a:gsLst>
              <a:lin ang="2700000" scaled="1"/>
            </a:gra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rtl="0"/>
              <a:endParaRPr lang="pl-PL" noProof="0" dirty="0"/>
            </a:p>
          </p:txBody>
        </p:sp>
        <p:sp>
          <p:nvSpPr>
            <p:cNvPr id="11" name="Dowolny kształt 10"/>
            <p:cNvSpPr/>
            <p:nvPr/>
          </p:nvSpPr>
          <p:spPr>
            <a:xfrm rot="21388434">
              <a:off x="-4585" y="3108508"/>
              <a:ext cx="12215153" cy="1052652"/>
            </a:xfrm>
            <a:custGeom>
              <a:avLst/>
              <a:gdLst/>
              <a:ahLst/>
              <a:cxnLst/>
              <a:rect l="l" t="t" r="r" b="b"/>
              <a:pathLst>
                <a:path w="12215153" h="1052652">
                  <a:moveTo>
                    <a:pt x="12199582" y="613499"/>
                  </a:moveTo>
                  <a:lnTo>
                    <a:pt x="12196535" y="662961"/>
                  </a:lnTo>
                  <a:cubicBezTo>
                    <a:pt x="8659170" y="1895884"/>
                    <a:pt x="3236150" y="-250863"/>
                    <a:pt x="0" y="412868"/>
                  </a:cubicBezTo>
                  <a:lnTo>
                    <a:pt x="3057" y="363268"/>
                  </a:lnTo>
                  <a:cubicBezTo>
                    <a:pt x="3239190" y="-300459"/>
                    <a:pt x="8662172" y="1846263"/>
                    <a:pt x="12199582" y="613499"/>
                  </a:cubicBezTo>
                  <a:close/>
                  <a:moveTo>
                    <a:pt x="12208353" y="471141"/>
                  </a:moveTo>
                  <a:lnTo>
                    <a:pt x="12202868" y="560177"/>
                  </a:lnTo>
                  <a:cubicBezTo>
                    <a:pt x="8665592" y="1793383"/>
                    <a:pt x="3242519" y="-353436"/>
                    <a:pt x="6325" y="310230"/>
                  </a:cubicBezTo>
                  <a:lnTo>
                    <a:pt x="11827" y="220949"/>
                  </a:lnTo>
                  <a:cubicBezTo>
                    <a:pt x="3247993" y="-442711"/>
                    <a:pt x="8670998" y="1704066"/>
                    <a:pt x="12208353" y="471141"/>
                  </a:cubicBezTo>
                  <a:close/>
                  <a:moveTo>
                    <a:pt x="12215153" y="360807"/>
                  </a:moveTo>
                  <a:lnTo>
                    <a:pt x="12212631" y="401743"/>
                  </a:lnTo>
                  <a:cubicBezTo>
                    <a:pt x="8696050" y="1669577"/>
                    <a:pt x="3274141" y="-472216"/>
                    <a:pt x="15523" y="160967"/>
                  </a:cubicBezTo>
                  <a:lnTo>
                    <a:pt x="18051" y="119938"/>
                  </a:lnTo>
                  <a:cubicBezTo>
                    <a:pt x="3276657" y="-513245"/>
                    <a:pt x="8698537" y="1628531"/>
                    <a:pt x="12215153" y="360807"/>
                  </a:cubicBezTo>
                  <a:close/>
                </a:path>
              </a:pathLst>
            </a:custGeom>
            <a:gradFill>
              <a:gsLst>
                <a:gs pos="36000">
                  <a:schemeClr val="bg2">
                    <a:alpha val="47000"/>
                    <a:lumMod val="0"/>
                    <a:lumOff val="100000"/>
                  </a:schemeClr>
                </a:gs>
                <a:gs pos="100000">
                  <a:schemeClr val="bg2">
                    <a:alpha val="82000"/>
                    <a:lumMod val="87000"/>
                    <a:lumOff val="13000"/>
                  </a:schemeClr>
                </a:gs>
              </a:gsLst>
              <a:path path="rect">
                <a:fillToRect l="100000" t="100000"/>
              </a:path>
            </a:gra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rtl="0"/>
              <a:endParaRPr lang="pl-PL" noProof="0" dirty="0"/>
            </a:p>
          </p:txBody>
        </p:sp>
      </p:grpSp>
      <p:sp>
        <p:nvSpPr>
          <p:cNvPr id="2" name="Tytuł — symbol zastępczy 1"/>
          <p:cNvSpPr>
            <a:spLocks noGrp="1"/>
          </p:cNvSpPr>
          <p:nvPr>
            <p:ph type="title"/>
          </p:nvPr>
        </p:nvSpPr>
        <p:spPr>
          <a:xfrm>
            <a:off x="1293813" y="304800"/>
            <a:ext cx="9601200" cy="12192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pl-PL" noProof="0" dirty="0"/>
              <a:t>Kliknij, aby edytować styl wzorca tytułu</a:t>
            </a:r>
          </a:p>
        </p:txBody>
      </p:sp>
      <p:sp>
        <p:nvSpPr>
          <p:cNvPr id="3" name="Tekst — symbol zastępczy 2"/>
          <p:cNvSpPr>
            <a:spLocks noGrp="1"/>
          </p:cNvSpPr>
          <p:nvPr>
            <p:ph type="body" idx="1"/>
          </p:nvPr>
        </p:nvSpPr>
        <p:spPr>
          <a:xfrm>
            <a:off x="1293814" y="1828801"/>
            <a:ext cx="9601198" cy="3962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pl-PL" noProof="0" dirty="0"/>
              <a:t>Edytuj style wzorca tekstu</a:t>
            </a:r>
          </a:p>
          <a:p>
            <a:pPr lvl="1" rtl="0"/>
            <a:r>
              <a:rPr lang="pl-PL" noProof="0" dirty="0"/>
              <a:t>Drugi poziom</a:t>
            </a:r>
          </a:p>
          <a:p>
            <a:pPr lvl="2" rtl="0"/>
            <a:r>
              <a:rPr lang="pl-PL" noProof="0" dirty="0"/>
              <a:t>Trzeci poziom</a:t>
            </a:r>
          </a:p>
          <a:p>
            <a:pPr lvl="3" rtl="0"/>
            <a:r>
              <a:rPr lang="pl-PL" noProof="0" dirty="0"/>
              <a:t>Czwarty poziom</a:t>
            </a:r>
          </a:p>
          <a:p>
            <a:pPr lvl="4" rtl="0"/>
            <a:r>
              <a:rPr lang="pl-PL" noProof="0" dirty="0"/>
              <a:t>Piąty poziom</a:t>
            </a:r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3"/>
          </p:nvPr>
        </p:nvSpPr>
        <p:spPr>
          <a:xfrm>
            <a:off x="1299152" y="6400800"/>
            <a:ext cx="5954835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cap="all" baseline="0">
                <a:solidFill>
                  <a:schemeClr val="tx1"/>
                </a:solidFill>
              </a:defRPr>
            </a:lvl1pPr>
          </a:lstStyle>
          <a:p>
            <a:pPr rtl="0"/>
            <a:r>
              <a:rPr lang="pl-PL" noProof="0" dirty="0"/>
              <a:t>Dodaj stopkę</a:t>
            </a:r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2"/>
          </p:nvPr>
        </p:nvSpPr>
        <p:spPr>
          <a:xfrm>
            <a:off x="7989510" y="6400800"/>
            <a:ext cx="1548660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7C60233D-80C2-49BF-9BA2-BE2943E7A083}" type="datetime1">
              <a:rPr lang="pl-PL" noProof="0" smtClean="0"/>
              <a:t>30.08.2025</a:t>
            </a:fld>
            <a:endParaRPr lang="pl-PL" noProof="0" dirty="0"/>
          </a:p>
        </p:txBody>
      </p:sp>
      <p:sp>
        <p:nvSpPr>
          <p:cNvPr id="6" name="Numer slajdu — symbol zastępczy 5"/>
          <p:cNvSpPr>
            <a:spLocks noGrp="1"/>
          </p:cNvSpPr>
          <p:nvPr>
            <p:ph type="sldNum" sz="quarter" idx="4"/>
          </p:nvPr>
        </p:nvSpPr>
        <p:spPr>
          <a:xfrm>
            <a:off x="9818310" y="6400800"/>
            <a:ext cx="1066802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CA8D9AD5-F248-4919-864A-CFD76CC027D6}" type="slidenum">
              <a:rPr lang="pl-PL" noProof="0" smtClean="0"/>
              <a:pPr/>
              <a:t>‹#›</a:t>
            </a:fld>
            <a:endParaRPr lang="pl-PL" noProof="0" dirty="0"/>
          </a:p>
        </p:txBody>
      </p:sp>
    </p:spTree>
    <p:extLst>
      <p:ext uri="{BB962C8B-B14F-4D97-AF65-F5344CB8AC3E}">
        <p14:creationId xmlns:p14="http://schemas.microsoft.com/office/powerpoint/2010/main" val="2563760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2" r:id="rId4"/>
    <p:sldLayoutId id="2147483653" r:id="rId5"/>
    <p:sldLayoutId id="2147483654" r:id="rId6"/>
    <p:sldLayoutId id="2147483655" r:id="rId7"/>
    <p:sldLayoutId id="2147483656" r:id="rId8"/>
    <p:sldLayoutId id="2147483663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marL="0" indent="0" algn="l" defTabSz="914400" rtl="0" eaLnBrk="1" latinLnBrk="0" hangingPunct="1">
        <a:lnSpc>
          <a:spcPct val="90000"/>
        </a:lnSpc>
        <a:spcBef>
          <a:spcPct val="0"/>
        </a:spcBef>
        <a:buFont typeface="Arial" pitchFamily="34" charset="0"/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SzPct val="80000"/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88720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45920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103120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60320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3017520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74720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931920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rtl="0"/>
            <a:r>
              <a:rPr lang="pl-PL" dirty="0"/>
              <a:t>Cześć!</a:t>
            </a:r>
          </a:p>
        </p:txBody>
      </p:sp>
      <p:sp>
        <p:nvSpPr>
          <p:cNvPr id="4" name="Podtytuł 3"/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pPr rtl="0"/>
            <a:r>
              <a:rPr lang="pl-PL" dirty="0"/>
              <a:t>Zaczynamy…</a:t>
            </a:r>
          </a:p>
        </p:txBody>
      </p:sp>
    </p:spTree>
    <p:extLst>
      <p:ext uri="{BB962C8B-B14F-4D97-AF65-F5344CB8AC3E}">
        <p14:creationId xmlns:p14="http://schemas.microsoft.com/office/powerpoint/2010/main" val="547177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B1821DA-B510-9D7B-A44B-3471F61998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Omówione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D643E11-057A-C5F1-46CB-DBC1C2AA20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44935" y="127819"/>
            <a:ext cx="7201257" cy="5943599"/>
          </a:xfrm>
        </p:spPr>
        <p:txBody>
          <a:bodyPr>
            <a:normAutofit fontScale="62500" lnSpcReduction="20000"/>
          </a:bodyPr>
          <a:lstStyle/>
          <a:p>
            <a:pPr>
              <a:spcBef>
                <a:spcPts val="0"/>
              </a:spcBef>
            </a:pPr>
            <a:endParaRPr lang="pl-PL" dirty="0"/>
          </a:p>
          <a:p>
            <a:pPr>
              <a:spcBef>
                <a:spcPts val="0"/>
              </a:spcBef>
            </a:pPr>
            <a:r>
              <a:rPr lang="pl-PL" dirty="0"/>
              <a:t>Pozytywizm – wprowadzenie do epoki  </a:t>
            </a:r>
          </a:p>
          <a:p>
            <a:pPr>
              <a:spcBef>
                <a:spcPts val="0"/>
              </a:spcBef>
            </a:pPr>
            <a:endParaRPr lang="pl-PL" dirty="0"/>
          </a:p>
          <a:p>
            <a:pPr>
              <a:spcBef>
                <a:spcPts val="0"/>
              </a:spcBef>
            </a:pPr>
            <a:r>
              <a:rPr lang="pl-PL" dirty="0"/>
              <a:t>Uchwycić rzeczywistość w sztuce. </a:t>
            </a:r>
            <a:r>
              <a:rPr lang="pl-PL" i="1" dirty="0"/>
              <a:t>Piaskarze</a:t>
            </a:r>
            <a:r>
              <a:rPr lang="pl-PL" dirty="0"/>
              <a:t> Aleksandra Gierymskiego  </a:t>
            </a:r>
          </a:p>
          <a:p>
            <a:pPr>
              <a:spcBef>
                <a:spcPts val="0"/>
              </a:spcBef>
            </a:pPr>
            <a:endParaRPr lang="pl-PL" dirty="0"/>
          </a:p>
          <a:p>
            <a:pPr>
              <a:spcBef>
                <a:spcPts val="0"/>
              </a:spcBef>
            </a:pPr>
            <a:r>
              <a:rPr lang="pl-PL" dirty="0"/>
              <a:t>Publicystyka pozytywistyczna  </a:t>
            </a:r>
          </a:p>
          <a:p>
            <a:pPr marL="45720" indent="0">
              <a:spcBef>
                <a:spcPts val="0"/>
              </a:spcBef>
              <a:buNone/>
            </a:pPr>
            <a:endParaRPr lang="pl-PL" dirty="0"/>
          </a:p>
          <a:p>
            <a:pPr>
              <a:spcBef>
                <a:spcPts val="0"/>
              </a:spcBef>
            </a:pPr>
            <a:r>
              <a:rPr lang="pl-PL" dirty="0"/>
              <a:t>Realizm w malarstwie  </a:t>
            </a:r>
          </a:p>
          <a:p>
            <a:pPr>
              <a:spcBef>
                <a:spcPts val="0"/>
              </a:spcBef>
            </a:pPr>
            <a:endParaRPr lang="pl-PL" dirty="0"/>
          </a:p>
          <a:p>
            <a:pPr>
              <a:spcBef>
                <a:spcPts val="0"/>
              </a:spcBef>
            </a:pPr>
            <a:r>
              <a:rPr lang="pl-PL" dirty="0"/>
              <a:t>Naturalizm w malarstwie  </a:t>
            </a:r>
          </a:p>
          <a:p>
            <a:pPr>
              <a:spcBef>
                <a:spcPts val="0"/>
              </a:spcBef>
            </a:pPr>
            <a:endParaRPr lang="pl-PL" dirty="0"/>
          </a:p>
          <a:p>
            <a:pPr>
              <a:spcBef>
                <a:spcPts val="0"/>
              </a:spcBef>
            </a:pPr>
            <a:r>
              <a:rPr lang="pl-PL" dirty="0"/>
              <a:t>Nowela i opowiadanie  </a:t>
            </a:r>
          </a:p>
          <a:p>
            <a:pPr>
              <a:spcBef>
                <a:spcPts val="0"/>
              </a:spcBef>
            </a:pPr>
            <a:endParaRPr lang="pl-PL" dirty="0"/>
          </a:p>
          <a:p>
            <a:pPr>
              <a:spcBef>
                <a:spcPts val="0"/>
              </a:spcBef>
            </a:pPr>
            <a:endParaRPr lang="pl-PL" dirty="0"/>
          </a:p>
          <a:p>
            <a:pPr>
              <a:spcBef>
                <a:spcPts val="0"/>
              </a:spcBef>
            </a:pPr>
            <a:r>
              <a:rPr lang="pl-PL" dirty="0"/>
              <a:t>Bolesław Prus, </a:t>
            </a:r>
            <a:r>
              <a:rPr lang="pl-PL" i="1" dirty="0"/>
              <a:t>Lalka</a:t>
            </a:r>
            <a:r>
              <a:rPr lang="pl-PL" dirty="0"/>
              <a:t>. Czas i okoliczności powstania utworu. Struktura powieści. Problematyka  </a:t>
            </a:r>
          </a:p>
          <a:p>
            <a:pPr>
              <a:spcBef>
                <a:spcPts val="0"/>
              </a:spcBef>
            </a:pPr>
            <a:endParaRPr lang="pl-PL" dirty="0"/>
          </a:p>
          <a:p>
            <a:pPr>
              <a:spcBef>
                <a:spcPts val="0"/>
              </a:spcBef>
            </a:pPr>
            <a:r>
              <a:rPr lang="pl-PL" dirty="0"/>
              <a:t>Bolesław Prus, </a:t>
            </a:r>
            <a:r>
              <a:rPr lang="pl-PL" i="1" dirty="0"/>
              <a:t>Lalka</a:t>
            </a:r>
            <a:r>
              <a:rPr lang="pl-PL" dirty="0"/>
              <a:t>. </a:t>
            </a:r>
            <a:r>
              <a:rPr lang="pl-PL" i="1" dirty="0"/>
              <a:t>Lalka</a:t>
            </a:r>
            <a:r>
              <a:rPr lang="pl-PL" dirty="0"/>
              <a:t> – powieść o zmieniającej się rzeczywistości  </a:t>
            </a:r>
          </a:p>
          <a:p>
            <a:pPr>
              <a:spcBef>
                <a:spcPts val="0"/>
              </a:spcBef>
            </a:pPr>
            <a:endParaRPr lang="pl-PL" dirty="0"/>
          </a:p>
          <a:p>
            <a:pPr>
              <a:spcBef>
                <a:spcPts val="0"/>
              </a:spcBef>
            </a:pPr>
            <a:r>
              <a:rPr lang="pl-PL" dirty="0"/>
              <a:t>Bolesław Prus, </a:t>
            </a:r>
            <a:r>
              <a:rPr lang="pl-PL" i="1" dirty="0"/>
              <a:t>Lalka</a:t>
            </a:r>
            <a:r>
              <a:rPr lang="pl-PL" dirty="0"/>
              <a:t>. Kim jest Stanisław Wokulski?  </a:t>
            </a:r>
          </a:p>
          <a:p>
            <a:pPr>
              <a:spcBef>
                <a:spcPts val="0"/>
              </a:spcBef>
            </a:pPr>
            <a:endParaRPr lang="pl-PL" dirty="0"/>
          </a:p>
          <a:p>
            <a:pPr>
              <a:spcBef>
                <a:spcPts val="0"/>
              </a:spcBef>
            </a:pPr>
            <a:r>
              <a:rPr lang="pl-PL" dirty="0"/>
              <a:t>Bolesław Prus, </a:t>
            </a:r>
            <a:r>
              <a:rPr lang="pl-PL" i="1" dirty="0"/>
              <a:t>Lalka</a:t>
            </a:r>
            <a:r>
              <a:rPr lang="pl-PL" dirty="0"/>
              <a:t>. Miłość w czasach ekonomii  </a:t>
            </a:r>
          </a:p>
          <a:p>
            <a:pPr>
              <a:spcBef>
                <a:spcPts val="0"/>
              </a:spcBef>
            </a:pPr>
            <a:endParaRPr lang="pl-PL" dirty="0"/>
          </a:p>
          <a:p>
            <a:pPr>
              <a:spcBef>
                <a:spcPts val="0"/>
              </a:spcBef>
            </a:pPr>
            <a:r>
              <a:rPr lang="pl-PL" dirty="0"/>
              <a:t>Bolesław Prus, </a:t>
            </a:r>
            <a:r>
              <a:rPr lang="pl-PL" i="1" dirty="0"/>
              <a:t>Lalka</a:t>
            </a:r>
            <a:r>
              <a:rPr lang="pl-PL" dirty="0"/>
              <a:t>. Żądza pieniądza  </a:t>
            </a:r>
          </a:p>
          <a:p>
            <a:pPr>
              <a:spcBef>
                <a:spcPts val="0"/>
              </a:spcBef>
            </a:pPr>
            <a:endParaRPr lang="pl-PL" dirty="0"/>
          </a:p>
          <a:p>
            <a:pPr>
              <a:spcBef>
                <a:spcPts val="0"/>
              </a:spcBef>
            </a:pPr>
            <a:r>
              <a:rPr lang="pl-PL" dirty="0"/>
              <a:t>Bolesław Prus, </a:t>
            </a:r>
            <a:r>
              <a:rPr lang="pl-PL" i="1" dirty="0"/>
              <a:t>Lalka</a:t>
            </a:r>
            <a:r>
              <a:rPr lang="pl-PL" dirty="0"/>
              <a:t>. Na linii Warszawa – Paryż  </a:t>
            </a:r>
          </a:p>
          <a:p>
            <a:pPr>
              <a:spcBef>
                <a:spcPts val="0"/>
              </a:spcBef>
            </a:pPr>
            <a:endParaRPr lang="pl-PL" dirty="0"/>
          </a:p>
          <a:p>
            <a:pPr>
              <a:spcBef>
                <a:spcPts val="0"/>
              </a:spcBef>
            </a:pPr>
            <a:r>
              <a:rPr lang="pl-PL" dirty="0"/>
              <a:t>Bolesław Prus, </a:t>
            </a:r>
            <a:r>
              <a:rPr lang="pl-PL" i="1" dirty="0"/>
              <a:t>Lalka</a:t>
            </a:r>
            <a:r>
              <a:rPr lang="pl-PL" dirty="0"/>
              <a:t>. Koniec idealistów  </a:t>
            </a:r>
          </a:p>
          <a:p>
            <a:pPr>
              <a:spcBef>
                <a:spcPts val="0"/>
              </a:spcBef>
            </a:pPr>
            <a:endParaRPr lang="pl-PL" dirty="0"/>
          </a:p>
          <a:p>
            <a:pPr>
              <a:spcBef>
                <a:spcPts val="0"/>
              </a:spcBef>
            </a:pPr>
            <a:r>
              <a:rPr lang="pl-PL" dirty="0"/>
              <a:t>Bolesław Prus, </a:t>
            </a:r>
            <a:r>
              <a:rPr lang="pl-PL" i="1" dirty="0"/>
              <a:t>Lalka</a:t>
            </a:r>
            <a:r>
              <a:rPr lang="pl-PL" dirty="0"/>
              <a:t>. Podsumowanie pracy nad lekturą  </a:t>
            </a:r>
          </a:p>
          <a:p>
            <a:pPr>
              <a:spcBef>
                <a:spcPts val="0"/>
              </a:spcBef>
            </a:pPr>
            <a:endParaRPr lang="pl-PL" dirty="0"/>
          </a:p>
          <a:p>
            <a:pPr>
              <a:spcBef>
                <a:spcPts val="0"/>
              </a:spcBef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233972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0ECC8CF-08C4-3F52-4ED6-2CB2134DAC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3375" y="0"/>
            <a:ext cx="9601200" cy="771832"/>
          </a:xfrm>
        </p:spPr>
        <p:txBody>
          <a:bodyPr/>
          <a:lstStyle/>
          <a:p>
            <a:r>
              <a:rPr lang="pl-PL" dirty="0"/>
              <a:t>Przed nami:</a:t>
            </a:r>
          </a:p>
        </p:txBody>
      </p:sp>
      <p:sp>
        <p:nvSpPr>
          <p:cNvPr id="4" name="Symbol zastępczy zawartości 2">
            <a:extLst>
              <a:ext uri="{FF2B5EF4-FFF2-40B4-BE49-F238E27FC236}">
                <a16:creationId xmlns:a16="http://schemas.microsoft.com/office/drawing/2014/main" id="{E06E3EB5-4096-A9E5-2E4F-4CFD45FA9596}"/>
              </a:ext>
            </a:extLst>
          </p:cNvPr>
          <p:cNvSpPr txBox="1">
            <a:spLocks/>
          </p:cNvSpPr>
          <p:nvPr/>
        </p:nvSpPr>
        <p:spPr>
          <a:xfrm>
            <a:off x="99193" y="771832"/>
            <a:ext cx="6999697" cy="6086169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7432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SzPct val="80000"/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152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8872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592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0312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6032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1752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7472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3192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endParaRPr lang="pl-PL" sz="12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pl-PL" sz="12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1200" dirty="0"/>
              <a:t>Nowela i opowiadanie 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pl-PL" sz="12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1200" dirty="0"/>
              <a:t>Stylizacja 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pl-PL" sz="12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1200" dirty="0"/>
              <a:t>Źródła i konsekwencje antysemityzmu. </a:t>
            </a:r>
            <a:r>
              <a:rPr lang="pl-PL" sz="1200" i="1" dirty="0"/>
              <a:t>Mendel Gdański </a:t>
            </a:r>
            <a:r>
              <a:rPr lang="pl-PL" sz="1200" dirty="0"/>
              <a:t>Marii Konopnickiej 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pl-PL" sz="12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1200" dirty="0"/>
              <a:t>Eliza Orzeszkowa, </a:t>
            </a:r>
            <a:r>
              <a:rPr lang="pl-PL" sz="1200" i="1" dirty="0"/>
              <a:t>Gloria </a:t>
            </a:r>
            <a:r>
              <a:rPr lang="pl-PL" sz="1200" i="1" dirty="0" err="1"/>
              <a:t>victis</a:t>
            </a:r>
            <a:r>
              <a:rPr lang="pl-PL" sz="1200" i="1" dirty="0"/>
              <a:t>. </a:t>
            </a:r>
            <a:r>
              <a:rPr lang="pl-PL" sz="1200" dirty="0"/>
              <a:t>Czas i okoliczności powstania utworu. Problematyka 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pl-PL" sz="12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1200" dirty="0"/>
              <a:t>Powieść 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pl-PL" sz="12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1200" dirty="0"/>
              <a:t>Eliza Orzeszkowa</a:t>
            </a:r>
            <a:r>
              <a:rPr lang="pl-PL" sz="1200" i="1" dirty="0"/>
              <a:t>, Nad Niemnem</a:t>
            </a:r>
            <a:r>
              <a:rPr lang="pl-PL" sz="1200" dirty="0"/>
              <a:t>. Czas i okoliczności powstania utworu. Problematyka 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pl-PL" sz="12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1200" dirty="0"/>
              <a:t>Eliza Orzeszkowa, </a:t>
            </a:r>
            <a:r>
              <a:rPr lang="pl-PL" sz="1200" i="1" dirty="0"/>
              <a:t>Nad</a:t>
            </a:r>
            <a:r>
              <a:rPr lang="pl-PL" sz="1200" dirty="0"/>
              <a:t> </a:t>
            </a:r>
            <a:r>
              <a:rPr lang="pl-PL" sz="1200" i="1" dirty="0"/>
              <a:t>Niemnem</a:t>
            </a:r>
            <a:r>
              <a:rPr lang="pl-PL" sz="1200" dirty="0"/>
              <a:t>. Między pokoleniami… 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pl-PL" sz="1200" i="1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1200" dirty="0"/>
              <a:t>Eliza Orzeszkowa, </a:t>
            </a:r>
            <a:r>
              <a:rPr lang="pl-PL" sz="1200" i="1" dirty="0"/>
              <a:t>Nad</a:t>
            </a:r>
            <a:r>
              <a:rPr lang="pl-PL" sz="1200" dirty="0"/>
              <a:t> </a:t>
            </a:r>
            <a:r>
              <a:rPr lang="pl-PL" sz="1200" i="1" dirty="0"/>
              <a:t>Niemnem</a:t>
            </a:r>
            <a:r>
              <a:rPr lang="pl-PL" sz="1200" dirty="0"/>
              <a:t>. W imię miłości. O przełamywaniu przesądów i barier klasowych 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pl-PL" sz="12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1200" dirty="0"/>
              <a:t>Eliza Orzeszkowa, </a:t>
            </a:r>
            <a:r>
              <a:rPr lang="pl-PL" sz="1200" i="1" dirty="0"/>
              <a:t>Nad</a:t>
            </a:r>
            <a:r>
              <a:rPr lang="pl-PL" sz="1200" dirty="0"/>
              <a:t> </a:t>
            </a:r>
            <a:r>
              <a:rPr lang="pl-PL" sz="1200" i="1" dirty="0"/>
              <a:t>Niemnem</a:t>
            </a:r>
            <a:r>
              <a:rPr lang="pl-PL" sz="1200" dirty="0"/>
              <a:t>. Dwa modele patriotyzmu – praca i walka 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pl-PL" sz="12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1200" dirty="0"/>
              <a:t>Eliza Orzeszkowa, </a:t>
            </a:r>
            <a:r>
              <a:rPr lang="pl-PL" sz="1200" i="1" dirty="0"/>
              <a:t>Nad</a:t>
            </a:r>
            <a:r>
              <a:rPr lang="pl-PL" sz="1200" dirty="0"/>
              <a:t> </a:t>
            </a:r>
            <a:r>
              <a:rPr lang="pl-PL" sz="1200" i="1" dirty="0"/>
              <a:t>Niemnem</a:t>
            </a:r>
            <a:r>
              <a:rPr lang="pl-PL" sz="1200" dirty="0"/>
              <a:t>. Podsumowanie pracy nad lekturą 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pl-PL" sz="12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1200" dirty="0"/>
              <a:t>Henryk Sienkiewicz, </a:t>
            </a:r>
            <a:r>
              <a:rPr lang="pl-PL" sz="1200" i="1" dirty="0"/>
              <a:t>Potop</a:t>
            </a:r>
            <a:r>
              <a:rPr lang="pl-PL" sz="1200" dirty="0"/>
              <a:t>. Czas i okoliczności powstania utworu 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pl-PL" sz="12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1200" dirty="0"/>
              <a:t>Henryk Sienkiewicz, </a:t>
            </a:r>
            <a:r>
              <a:rPr lang="pl-PL" sz="1200" i="1" dirty="0"/>
              <a:t>Potop</a:t>
            </a:r>
            <a:r>
              <a:rPr lang="pl-PL" sz="1200" dirty="0"/>
              <a:t>. Zagłoba jako Sarmata 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pl-PL" sz="12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1200" dirty="0"/>
              <a:t>Henryk Sienkiewicz, </a:t>
            </a:r>
            <a:r>
              <a:rPr lang="pl-PL" sz="1200" i="1" dirty="0"/>
              <a:t>Potop</a:t>
            </a:r>
            <a:r>
              <a:rPr lang="pl-PL" sz="1200" dirty="0"/>
              <a:t>. Oblicza Andrzeja Kmicica 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pl-PL" sz="12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1200" dirty="0"/>
              <a:t>Henryk Sienkiewicz, </a:t>
            </a:r>
            <a:r>
              <a:rPr lang="pl-PL" sz="1200" i="1" dirty="0"/>
              <a:t>Potop</a:t>
            </a:r>
            <a:r>
              <a:rPr lang="pl-PL" sz="1200" dirty="0"/>
              <a:t>. Sienkiewiczowskie kreacje kobiet 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pl-PL" sz="1200" i="1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1200" dirty="0"/>
              <a:t>Henryk Sienkiewicz, </a:t>
            </a:r>
            <a:r>
              <a:rPr lang="pl-PL" sz="1200" i="1" dirty="0"/>
              <a:t>Potop</a:t>
            </a:r>
            <a:r>
              <a:rPr lang="pl-PL" sz="1200" dirty="0"/>
              <a:t>. Obraz społeczeństwa polskiego w Potopie 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pl-PL" sz="12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1200" dirty="0"/>
              <a:t>Henryk Sienkiewicz, </a:t>
            </a:r>
            <a:r>
              <a:rPr lang="pl-PL" sz="1200" i="1" dirty="0"/>
              <a:t>Potop</a:t>
            </a:r>
            <a:r>
              <a:rPr lang="pl-PL" sz="1200" dirty="0"/>
              <a:t>. Podsumowanie pracy nad lekturą 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pl-PL" sz="12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1200" dirty="0"/>
              <a:t>Stylizacja językowa na przykładzie </a:t>
            </a:r>
            <a:r>
              <a:rPr lang="pl-PL" sz="1200" i="1" dirty="0"/>
              <a:t>Potopu</a:t>
            </a:r>
            <a:r>
              <a:rPr lang="pl-PL" sz="1200" dirty="0"/>
              <a:t>  </a:t>
            </a:r>
          </a:p>
        </p:txBody>
      </p:sp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D6F0967E-7211-FB8F-29B3-208D079628C5}"/>
              </a:ext>
            </a:extLst>
          </p:cNvPr>
          <p:cNvSpPr txBox="1">
            <a:spLocks/>
          </p:cNvSpPr>
          <p:nvPr/>
        </p:nvSpPr>
        <p:spPr>
          <a:xfrm>
            <a:off x="7266911" y="914400"/>
            <a:ext cx="4054934" cy="3962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7432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SzPct val="80000"/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152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8872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592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0312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6032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1752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7472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3192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endParaRPr lang="pl-PL" dirty="0"/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B1AEFB9C-3480-959C-5DC1-A00FDC166A3B}"/>
              </a:ext>
            </a:extLst>
          </p:cNvPr>
          <p:cNvSpPr txBox="1"/>
          <p:nvPr/>
        </p:nvSpPr>
        <p:spPr>
          <a:xfrm>
            <a:off x="6418224" y="-97860"/>
            <a:ext cx="5752307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pl-PL" sz="1400" dirty="0"/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pl-PL" sz="1400" dirty="0"/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sz="1400" dirty="0" err="1"/>
              <a:t>Fiodor</a:t>
            </a:r>
            <a:r>
              <a:rPr lang="pl-PL" sz="1400" dirty="0"/>
              <a:t> Dostojewski, </a:t>
            </a:r>
            <a:r>
              <a:rPr lang="pl-PL" sz="1400" i="1" dirty="0"/>
              <a:t>Zbrodnia i kara</a:t>
            </a:r>
            <a:r>
              <a:rPr lang="pl-PL" sz="1400" dirty="0"/>
              <a:t>. Geneza utworu  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pl-PL" sz="1400" dirty="0"/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sz="1400" dirty="0" err="1"/>
              <a:t>Fiodor</a:t>
            </a:r>
            <a:r>
              <a:rPr lang="pl-PL" sz="1400" dirty="0"/>
              <a:t> Dostojewski, </a:t>
            </a:r>
            <a:r>
              <a:rPr lang="pl-PL" sz="1400" i="1" dirty="0"/>
              <a:t>Zbrodnia i kara. </a:t>
            </a:r>
            <a:r>
              <a:rPr lang="pl-PL" sz="1400" dirty="0"/>
              <a:t>Przestrzeń w </a:t>
            </a:r>
            <a:r>
              <a:rPr lang="pl-PL" sz="1400" i="1" dirty="0"/>
              <a:t>Zbrodni i karze. </a:t>
            </a:r>
            <a:r>
              <a:rPr lang="pl-PL" sz="1400" dirty="0"/>
              <a:t>Realizm Fiodora Dostojewskiego  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pl-PL" sz="1400" dirty="0"/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sz="1400" dirty="0" err="1"/>
              <a:t>Fiodor</a:t>
            </a:r>
            <a:r>
              <a:rPr lang="pl-PL" sz="1400" dirty="0"/>
              <a:t> Dostojewski, </a:t>
            </a:r>
            <a:r>
              <a:rPr lang="pl-PL" sz="1400" i="1" dirty="0"/>
              <a:t>Zbrodnia i kara</a:t>
            </a:r>
            <a:r>
              <a:rPr lang="pl-PL" sz="1400" dirty="0"/>
              <a:t>. Rola kobiet w męskim świecie Zbrodni i kary  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pl-PL" sz="1400" dirty="0"/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sz="1400" dirty="0" err="1"/>
              <a:t>Fiodor</a:t>
            </a:r>
            <a:r>
              <a:rPr lang="pl-PL" sz="1400" dirty="0"/>
              <a:t> Dostojewski, </a:t>
            </a:r>
            <a:r>
              <a:rPr lang="pl-PL" sz="1400" i="1" dirty="0"/>
              <a:t>Zbrodnia i kara</a:t>
            </a:r>
            <a:r>
              <a:rPr lang="pl-PL" sz="1400" dirty="0"/>
              <a:t>. Czy można usprawiedliwić zbrodnię?  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pl-PL" sz="1400" dirty="0"/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sz="1400" dirty="0" err="1"/>
              <a:t>Fiodor</a:t>
            </a:r>
            <a:r>
              <a:rPr lang="pl-PL" sz="1400" dirty="0"/>
              <a:t> Dostojewski</a:t>
            </a:r>
            <a:r>
              <a:rPr lang="pl-PL" sz="1400" i="1" dirty="0"/>
              <a:t>, Zbrodnia i kara. </a:t>
            </a:r>
            <a:r>
              <a:rPr lang="pl-PL" sz="1400" dirty="0"/>
              <a:t>Przyjąć cierpienie, czyli Ewangelia według Soni  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pl-PL" sz="1400" dirty="0"/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sz="1400" dirty="0" err="1"/>
              <a:t>Fiodor</a:t>
            </a:r>
            <a:r>
              <a:rPr lang="pl-PL" sz="1400" dirty="0"/>
              <a:t> Dostojewski, </a:t>
            </a:r>
            <a:r>
              <a:rPr lang="pl-PL" sz="1400" i="1" dirty="0"/>
              <a:t>Zbrodnia i kara. </a:t>
            </a:r>
            <a:r>
              <a:rPr lang="pl-PL" sz="1400" dirty="0"/>
              <a:t>Podsumowanie pracy nad lekturą  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pl-PL" sz="1400" dirty="0"/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sz="1400" dirty="0"/>
              <a:t>Pozytywizm – podsumowanie  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pl-PL" sz="1400" dirty="0"/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sz="1400" dirty="0"/>
              <a:t>Sprawdzian wiadomości – pozytywizm  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pl-PL" sz="1400" dirty="0"/>
          </a:p>
        </p:txBody>
      </p:sp>
    </p:spTree>
    <p:extLst>
      <p:ext uri="{BB962C8B-B14F-4D97-AF65-F5344CB8AC3E}">
        <p14:creationId xmlns:p14="http://schemas.microsoft.com/office/powerpoint/2010/main" val="4020726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27A7636-42B0-21DF-AD0C-0EC24EFB73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8090" y="176981"/>
            <a:ext cx="9901955" cy="1219200"/>
          </a:xfrm>
        </p:spPr>
        <p:txBody>
          <a:bodyPr>
            <a:normAutofit fontScale="90000"/>
          </a:bodyPr>
          <a:lstStyle/>
          <a:p>
            <a:r>
              <a:rPr lang="pl-PL" dirty="0"/>
              <a:t>Po pozytywizmie: Młoda Polska, dwudziestolecie międzywojenne oraz literatura wojny i okupacji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D278EEB-A834-C116-9DFB-95BDE8F8DB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l-PL" b="1" dirty="0"/>
              <a:t>Stanisław Wyspiański, </a:t>
            </a:r>
            <a:r>
              <a:rPr lang="pl-PL" b="1" i="1" dirty="0"/>
              <a:t>Wesele</a:t>
            </a:r>
          </a:p>
          <a:p>
            <a:r>
              <a:rPr lang="pl-PL" b="1" dirty="0"/>
              <a:t>Stefan Żeromski, </a:t>
            </a:r>
            <a:r>
              <a:rPr lang="pl-PL" b="1" i="1" dirty="0"/>
              <a:t>Przedwiośnie</a:t>
            </a:r>
          </a:p>
          <a:p>
            <a:r>
              <a:rPr lang="pl-PL" b="1" dirty="0"/>
              <a:t>Hanna Krall, </a:t>
            </a:r>
            <a:r>
              <a:rPr lang="pl-PL" b="1" i="1" dirty="0"/>
              <a:t>Zdążyć przed Panem Bogiem</a:t>
            </a:r>
          </a:p>
          <a:p>
            <a:endParaRPr lang="pl-PL" b="1" i="1" dirty="0"/>
          </a:p>
          <a:p>
            <a:r>
              <a:rPr lang="pl-PL" b="1" dirty="0"/>
              <a:t>Władysław Stanisław Reymont, </a:t>
            </a:r>
            <a:r>
              <a:rPr lang="pl-PL" b="1" i="1" dirty="0"/>
              <a:t>Chłopi</a:t>
            </a:r>
            <a:r>
              <a:rPr lang="pl-PL" b="1" dirty="0"/>
              <a:t> (fragmenty)</a:t>
            </a:r>
          </a:p>
          <a:p>
            <a:r>
              <a:rPr lang="pl-PL" b="1" dirty="0"/>
              <a:t>Witold Gombrowicz, </a:t>
            </a:r>
            <a:r>
              <a:rPr lang="pl-PL" b="1" i="1" dirty="0"/>
              <a:t>Ferdydurke</a:t>
            </a:r>
            <a:r>
              <a:rPr lang="pl-PL" b="1" dirty="0"/>
              <a:t> (fragmenty)</a:t>
            </a:r>
          </a:p>
          <a:p>
            <a:r>
              <a:rPr lang="pl-PL" b="1" dirty="0"/>
              <a:t>Tadeusz Borowski, </a:t>
            </a:r>
            <a:r>
              <a:rPr lang="pl-PL" b="1" i="1" dirty="0"/>
              <a:t>Proszę</a:t>
            </a:r>
            <a:r>
              <a:rPr lang="pl-PL" b="1" dirty="0"/>
              <a:t> </a:t>
            </a:r>
            <a:r>
              <a:rPr lang="pl-PL" b="1" i="1" dirty="0"/>
              <a:t>państwa</a:t>
            </a:r>
            <a:r>
              <a:rPr lang="pl-PL" b="1" dirty="0"/>
              <a:t> </a:t>
            </a:r>
            <a:r>
              <a:rPr lang="pl-PL" b="1" i="1" dirty="0"/>
              <a:t>do</a:t>
            </a:r>
            <a:r>
              <a:rPr lang="pl-PL" b="1" dirty="0"/>
              <a:t> </a:t>
            </a:r>
            <a:r>
              <a:rPr lang="pl-PL" b="1" i="1" dirty="0"/>
              <a:t>gazu</a:t>
            </a:r>
          </a:p>
          <a:p>
            <a:r>
              <a:rPr lang="pl-PL" b="1" dirty="0"/>
              <a:t>Gustaw Herling-Grudziński, </a:t>
            </a:r>
            <a:r>
              <a:rPr lang="pl-PL" b="1" i="1" dirty="0"/>
              <a:t>Inny</a:t>
            </a:r>
            <a:r>
              <a:rPr lang="pl-PL" b="1" dirty="0"/>
              <a:t> </a:t>
            </a:r>
            <a:r>
              <a:rPr lang="pl-PL" b="1" i="1" dirty="0"/>
              <a:t>świat</a:t>
            </a:r>
            <a:r>
              <a:rPr lang="pl-PL" b="1" dirty="0"/>
              <a:t> (fragmenty)</a:t>
            </a:r>
          </a:p>
          <a:p>
            <a:endParaRPr lang="pl-PL" b="1" i="1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861166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8001D8C-8090-0D6F-F311-8B59C500E6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Będzie dobrze, damy radę ;)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830D534-1CDE-07F2-67C9-028A3974B9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A0729BD0-DF11-489C-FB61-2380647C29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3575" y="1787851"/>
            <a:ext cx="6456356" cy="430815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754026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A3450AA-C89A-F434-6D65-07D620A712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Przypomnienie – PZO (cytuję)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C18712B-D15D-3AE9-A584-81C16D4FFB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619" y="1828801"/>
            <a:ext cx="10462393" cy="4837470"/>
          </a:xfrm>
        </p:spPr>
        <p:txBody>
          <a:bodyPr>
            <a:normAutofit fontScale="85000" lnSpcReduction="20000"/>
          </a:bodyPr>
          <a:lstStyle/>
          <a:p>
            <a:pPr marL="45720" indent="0">
              <a:buNone/>
            </a:pPr>
            <a:r>
              <a:rPr lang="pl-PL" dirty="0"/>
              <a:t>2. 1 Przy ocenie kontrolnych prac pisemnych uwzględniającej skalę punktową ustala się stopień szkolny w oparciu o skalę procentową:</a:t>
            </a:r>
          </a:p>
          <a:p>
            <a:pPr marL="45720" indent="0">
              <a:buNone/>
            </a:pPr>
            <a:r>
              <a:rPr lang="pl-PL" dirty="0"/>
              <a:t>a) 0 - 39 % – stopień niedostateczny,</a:t>
            </a:r>
          </a:p>
          <a:p>
            <a:pPr marL="45720" indent="0">
              <a:buNone/>
            </a:pPr>
            <a:r>
              <a:rPr lang="pl-PL" dirty="0"/>
              <a:t>b) 40 - 54% – stopień dopuszczający,</a:t>
            </a:r>
          </a:p>
          <a:p>
            <a:pPr marL="45720" indent="0">
              <a:buNone/>
            </a:pPr>
            <a:r>
              <a:rPr lang="pl-PL" dirty="0"/>
              <a:t>c) 55 - 69% – stopień dostateczny,</a:t>
            </a:r>
          </a:p>
          <a:p>
            <a:pPr marL="45720" indent="0">
              <a:buNone/>
            </a:pPr>
            <a:r>
              <a:rPr lang="pl-PL" dirty="0"/>
              <a:t>d) 70 - 84% – stopień dobry,</a:t>
            </a:r>
          </a:p>
          <a:p>
            <a:pPr marL="45720" indent="0">
              <a:buNone/>
            </a:pPr>
            <a:r>
              <a:rPr lang="pl-PL" dirty="0"/>
              <a:t>e) 85 - 94% – stopień bardzo dobry,</a:t>
            </a:r>
          </a:p>
          <a:p>
            <a:pPr marL="45720" indent="0">
              <a:buNone/>
            </a:pPr>
            <a:r>
              <a:rPr lang="pl-PL" dirty="0"/>
              <a:t>f) 95 - 100 % - stopień celujący.</a:t>
            </a:r>
          </a:p>
          <a:p>
            <a:pPr marL="45720" indent="0">
              <a:buNone/>
            </a:pPr>
            <a:r>
              <a:rPr lang="pl-PL" dirty="0"/>
              <a:t>2.2 Skala może być rozszerzona o plusy za np. aktywność podczas zajęć oraz przy ocenach cząstkowych; dodatkowe znaki: </a:t>
            </a:r>
            <a:r>
              <a:rPr lang="pl-PL" dirty="0" err="1"/>
              <a:t>np</a:t>
            </a:r>
            <a:r>
              <a:rPr lang="pl-PL" dirty="0"/>
              <a:t> (nieprzygotowanie), </a:t>
            </a:r>
            <a:r>
              <a:rPr lang="pl-PL" dirty="0" err="1"/>
              <a:t>nb</a:t>
            </a:r>
            <a:r>
              <a:rPr lang="pl-PL" dirty="0"/>
              <a:t> (nieobecny), </a:t>
            </a:r>
            <a:r>
              <a:rPr lang="pl-PL" dirty="0" err="1"/>
              <a:t>bz</a:t>
            </a:r>
            <a:r>
              <a:rPr lang="pl-PL" dirty="0"/>
              <a:t> (brak zadania), </a:t>
            </a:r>
            <a:r>
              <a:rPr lang="pl-PL" dirty="0" err="1"/>
              <a:t>nz</a:t>
            </a:r>
            <a:r>
              <a:rPr lang="pl-PL" dirty="0"/>
              <a:t> (nauczanie zdalne).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186202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F83BD5B-6A94-981A-A7BC-4CA4892144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Epoki i lektury obowiązkowe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BC95A71-F6F2-1A01-146B-4E5F71E14D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45720" indent="0" algn="just">
              <a:buNone/>
            </a:pP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2.3 Warunkiem uzyskania oceny dopuszczającej umożliwiającej promocję do klasy programowo wyższej jest pisemna lub ustna wypowiedź (na odpowiednim poziomie) z zakresu wiedzy i umiejętności wynikających z podstawy programowej przede wszystkim dot. epok i lektur obowiązkowych.</a:t>
            </a:r>
          </a:p>
          <a:p>
            <a:pPr marL="45720" indent="0" algn="just">
              <a:buNone/>
            </a:pP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2.4 Ocenianiu bieżącemu poddawana jest także wiedza i jej funkcjonalne, kontekstowe, wykorzystanie z zakresu całego cyklu nauczania.</a:t>
            </a:r>
          </a:p>
          <a:p>
            <a:pPr marL="45720" indent="0" algn="just">
              <a:buNone/>
            </a:pP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2.5 Ocena dłuższych wypowiedzi ustnych i pisemnych jest wielokryterialna (zakres wymagań na poszczególne stopnie nauczyciel przedstawia w postaci informacji ustnej):</a:t>
            </a:r>
          </a:p>
          <a:p>
            <a:pPr marL="45720" indent="0" algn="just">
              <a:buNone/>
            </a:pPr>
            <a:endParaRPr lang="pl-P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5392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98E93CF-C02D-0B97-1D4A-DAA2F7C67F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D266FE8-2498-8FCF-0514-99A14AC4C6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18BB9A93-392D-0CFA-55EE-052009B517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66415" y="37626"/>
            <a:ext cx="7659169" cy="6782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354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7E1B759-6EC9-A2A6-7A97-0F43BC8E12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2787F3E-C322-2804-3784-D944F7BA01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F7FB45F8-6674-FEB6-BC05-2E5C78B607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388671" y="1450987"/>
            <a:ext cx="7411484" cy="3572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349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BC0FBEA-4BB0-ECA1-BC47-F81DCBA4C4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4F042A3-B234-D01D-6EBF-1E803C1824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608DBADF-F848-5B2A-CB6B-0C9D0D6215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502987" y="304800"/>
            <a:ext cx="7182852" cy="5982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251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FA0866E-53EC-19FA-0275-33BED8D5B7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Nieprzygotowania i nieobecności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8444BB9-952B-4A5D-4D2E-BC3392B083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3961" y="1828801"/>
            <a:ext cx="11454581" cy="3962400"/>
          </a:xfrm>
        </p:spPr>
        <p:txBody>
          <a:bodyPr>
            <a:normAutofit fontScale="70000" lnSpcReduction="20000"/>
          </a:bodyPr>
          <a:lstStyle/>
          <a:p>
            <a:pPr marL="45720" indent="0" algn="just">
              <a:buNone/>
            </a:pPr>
            <a:r>
              <a:rPr lang="pl-PL" dirty="0"/>
              <a:t>2.6 Nieprzestrzeganie zasady uczciwości (plagiat, </a:t>
            </a:r>
            <a:r>
              <a:rPr lang="pl-PL" b="1" dirty="0"/>
              <a:t>chat GPT</a:t>
            </a:r>
            <a:r>
              <a:rPr lang="pl-PL" dirty="0"/>
              <a:t>) skutkuje otrzymaniem oceny niedostatecznej.</a:t>
            </a:r>
          </a:p>
          <a:p>
            <a:pPr marL="45720" indent="0" algn="just">
              <a:buNone/>
            </a:pPr>
            <a:r>
              <a:rPr lang="pl-PL" dirty="0"/>
              <a:t>2.7 Uczeń może zgłosić nieprzygotowanie (</a:t>
            </a:r>
            <a:r>
              <a:rPr lang="pl-PL" dirty="0" err="1"/>
              <a:t>np</a:t>
            </a:r>
            <a:r>
              <a:rPr lang="pl-PL" dirty="0"/>
              <a:t>) do zajęć 2 razy w semestrze. Musi to nastąpić </a:t>
            </a:r>
            <a:r>
              <a:rPr lang="pl-PL" b="1" dirty="0"/>
              <a:t>przed</a:t>
            </a:r>
            <a:r>
              <a:rPr lang="pl-PL" dirty="0"/>
              <a:t> rozpoczęciem zajęć lekcyjnych (</a:t>
            </a:r>
            <a:r>
              <a:rPr lang="pl-PL" b="1" dirty="0"/>
              <a:t>nie dotyczy </a:t>
            </a:r>
            <a:r>
              <a:rPr lang="pl-PL" dirty="0"/>
              <a:t>zapowiedzianych prac pisemnych, także tych ze znajomości lektury przed jej omawianiem).</a:t>
            </a:r>
          </a:p>
          <a:p>
            <a:pPr marL="45720" indent="0" algn="just">
              <a:buNone/>
            </a:pPr>
            <a:r>
              <a:rPr lang="pl-PL" dirty="0"/>
              <a:t>2.8 Uczeń nieobecny na zajęciach szkolnych przez tydzień ma obowiązek uzupełnić braki spowodowane nieobecnością w terminie do tygodnia (dłuższe usprawiedliwione nieobecności traktowane są indywidualnie).</a:t>
            </a:r>
          </a:p>
          <a:p>
            <a:pPr marL="45720" indent="0" algn="just">
              <a:buNone/>
            </a:pPr>
            <a:r>
              <a:rPr lang="pl-PL" dirty="0"/>
              <a:t>2.9 Uczeń nieobecny na pracy klasowej, sprawdzianie, teście ma obowiązek rozliczenia się z tych prac w terminie </a:t>
            </a:r>
            <a:r>
              <a:rPr lang="pl-PL" b="1" dirty="0"/>
              <a:t>wskazanym przez nauczyciela</a:t>
            </a:r>
            <a:r>
              <a:rPr lang="pl-PL" dirty="0"/>
              <a:t>. Niestawienie się na zaliczenie w umówionym terminie skutkuje oceną niedostateczną (sytuacje niezależne traktowane są indywidualnie).</a:t>
            </a:r>
          </a:p>
          <a:p>
            <a:pPr marL="45720" indent="0" algn="just">
              <a:buNone/>
            </a:pPr>
            <a:r>
              <a:rPr lang="pl-PL" dirty="0"/>
              <a:t>2.10 Uczeń zobowiązany jest do systematycznego przygotowywania się do zajęć, w tym </a:t>
            </a:r>
            <a:r>
              <a:rPr lang="pl-PL" sz="4000" b="1" dirty="0"/>
              <a:t>posiadania podręcznika, lektury, zeszytu przedmiotowego i długopisu.</a:t>
            </a:r>
          </a:p>
          <a:p>
            <a:pPr marL="4572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873678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6CFF57B-B462-81EB-1156-206B1DCACC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 tym semestrze: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9F7F3BB-B069-3F18-506E-69202032C0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wypracowanie po omówieniu pozytywizmu + zagadnienia</a:t>
            </a:r>
          </a:p>
          <a:p>
            <a:r>
              <a:rPr lang="pl-PL" dirty="0"/>
              <a:t>projekt</a:t>
            </a:r>
          </a:p>
          <a:p>
            <a:r>
              <a:rPr lang="pl-PL" dirty="0"/>
              <a:t>matura ustna – każdy (można mieć hasłowe notatki przy sobie/ podpunkty); zadam dwa pytania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227768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BECB4F0-A5E4-272A-2F14-2C0ECFF3A7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Na najbliższych lekcjach…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5143195-F2AD-D108-0895-604578A3CF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2098" y="1956621"/>
            <a:ext cx="11969902" cy="3962400"/>
          </a:xfrm>
        </p:spPr>
        <p:txBody>
          <a:bodyPr>
            <a:normAutofit lnSpcReduction="10000"/>
          </a:bodyPr>
          <a:lstStyle/>
          <a:p>
            <a:pPr algn="just"/>
            <a:r>
              <a:rPr lang="pl-PL" dirty="0"/>
              <a:t>Kontynuujemy omawianie pozytywizmu. </a:t>
            </a:r>
          </a:p>
          <a:p>
            <a:pPr algn="just"/>
            <a:r>
              <a:rPr lang="pl-PL" dirty="0"/>
              <a:t>Trzy tygodnie na przeczytanie „Zbrodni i kary” – tak się umawialiśmy </a:t>
            </a:r>
            <a:br>
              <a:rPr lang="pl-PL" dirty="0"/>
            </a:br>
            <a:r>
              <a:rPr lang="pl-PL" dirty="0"/>
              <a:t>w czerwcu. 22 września zaczynamy. Nie przekładamy.</a:t>
            </a:r>
          </a:p>
          <a:p>
            <a:pPr algn="just"/>
            <a:r>
              <a:rPr lang="pl-PL" dirty="0"/>
              <a:t>Proszę o przeczytanie  w domu utworów: „Mendel Gdański” oraz „Gloria </a:t>
            </a:r>
            <a:r>
              <a:rPr lang="pl-PL" dirty="0" err="1"/>
              <a:t>victis</a:t>
            </a:r>
            <a:r>
              <a:rPr lang="pl-PL" dirty="0"/>
              <a:t>” – na najbliższą lekcję. Po ich omówieniu zrobię sprawdzian (treść, cechy noweli, nowela a opowiadanie, stylizacja).</a:t>
            </a:r>
          </a:p>
          <a:p>
            <a:pPr algn="just"/>
            <a:r>
              <a:rPr lang="pl-PL" dirty="0"/>
              <a:t>Po omówieniu powyższych utworów, po sprawdzianie, rozpoczynamy omawianie fragmentów „Potopu” i „Nad Niemnem” (z podręcznika). Po ich omówieniu również zrobię sprawdziany.</a:t>
            </a:r>
          </a:p>
        </p:txBody>
      </p:sp>
    </p:spTree>
    <p:extLst>
      <p:ext uri="{BB962C8B-B14F-4D97-AF65-F5344CB8AC3E}">
        <p14:creationId xmlns:p14="http://schemas.microsoft.com/office/powerpoint/2010/main" val="3240351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Muszelki 16:9">
  <a:themeElements>
    <a:clrScheme name="Seashells">
      <a:dk1>
        <a:srgbClr val="634823"/>
      </a:dk1>
      <a:lt1>
        <a:sysClr val="window" lastClr="FFFFFF"/>
      </a:lt1>
      <a:dk2>
        <a:srgbClr val="000000"/>
      </a:dk2>
      <a:lt2>
        <a:srgbClr val="F9EDD7"/>
      </a:lt2>
      <a:accent1>
        <a:srgbClr val="803C63"/>
      </a:accent1>
      <a:accent2>
        <a:srgbClr val="5A95A4"/>
      </a:accent2>
      <a:accent3>
        <a:srgbClr val="EBB419"/>
      </a:accent3>
      <a:accent4>
        <a:srgbClr val="E1771F"/>
      </a:accent4>
      <a:accent5>
        <a:srgbClr val="648C7A"/>
      </a:accent5>
      <a:accent6>
        <a:srgbClr val="ACBB51"/>
      </a:accent6>
      <a:hlink>
        <a:srgbClr val="5A95A4"/>
      </a:hlink>
      <a:folHlink>
        <a:srgbClr val="E1771F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16064328_TF02895255.potx" id="{A05FE669-CBF4-4F2D-BA95-E79CF2244ED8}" vid="{5B73A3B8-BFB8-4931-9974-95E45ADBBB64}"/>
    </a:ext>
  </a:extLst>
</a:theme>
</file>

<file path=ppt/theme/theme2.xml><?xml version="1.0" encoding="utf-8"?>
<a:theme xmlns:a="http://schemas.openxmlformats.org/drawingml/2006/main" name="Motyw pakietu Office">
  <a:themeElements>
    <a:clrScheme name="Seashells">
      <a:dk1>
        <a:srgbClr val="634823"/>
      </a:dk1>
      <a:lt1>
        <a:sysClr val="window" lastClr="FFFFFF"/>
      </a:lt1>
      <a:dk2>
        <a:srgbClr val="000000"/>
      </a:dk2>
      <a:lt2>
        <a:srgbClr val="F9EDD7"/>
      </a:lt2>
      <a:accent1>
        <a:srgbClr val="803C63"/>
      </a:accent1>
      <a:accent2>
        <a:srgbClr val="5A95A4"/>
      </a:accent2>
      <a:accent3>
        <a:srgbClr val="EBB419"/>
      </a:accent3>
      <a:accent4>
        <a:srgbClr val="E1771F"/>
      </a:accent4>
      <a:accent5>
        <a:srgbClr val="648C7A"/>
      </a:accent5>
      <a:accent6>
        <a:srgbClr val="ACBB51"/>
      </a:accent6>
      <a:hlink>
        <a:srgbClr val="5A95A4"/>
      </a:hlink>
      <a:folHlink>
        <a:srgbClr val="E1771F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Seashells">
      <a:dk1>
        <a:srgbClr val="634823"/>
      </a:dk1>
      <a:lt1>
        <a:sysClr val="window" lastClr="FFFFFF"/>
      </a:lt1>
      <a:dk2>
        <a:srgbClr val="000000"/>
      </a:dk2>
      <a:lt2>
        <a:srgbClr val="F9EDD7"/>
      </a:lt2>
      <a:accent1>
        <a:srgbClr val="803C63"/>
      </a:accent1>
      <a:accent2>
        <a:srgbClr val="5A95A4"/>
      </a:accent2>
      <a:accent3>
        <a:srgbClr val="EBB419"/>
      </a:accent3>
      <a:accent4>
        <a:srgbClr val="E1771F"/>
      </a:accent4>
      <a:accent5>
        <a:srgbClr val="648C7A"/>
      </a:accent5>
      <a:accent6>
        <a:srgbClr val="ACBB51"/>
      </a:accent6>
      <a:hlink>
        <a:srgbClr val="5A95A4"/>
      </a:hlink>
      <a:folHlink>
        <a:srgbClr val="E1771F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Kolekcja kolorowych muszelek</Template>
  <TotalTime>54</TotalTime>
  <Words>892</Words>
  <Application>Microsoft Office PowerPoint</Application>
  <PresentationFormat>Panoramiczny</PresentationFormat>
  <Paragraphs>127</Paragraphs>
  <Slides>13</Slides>
  <Notes>3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13</vt:i4>
      </vt:variant>
    </vt:vector>
  </HeadingPairs>
  <TitlesOfParts>
    <vt:vector size="17" baseType="lpstr">
      <vt:lpstr>Arial</vt:lpstr>
      <vt:lpstr>Corbel</vt:lpstr>
      <vt:lpstr>Times New Roman</vt:lpstr>
      <vt:lpstr>Muszelki 16:9</vt:lpstr>
      <vt:lpstr>Cześć!</vt:lpstr>
      <vt:lpstr>Przypomnienie – PZO (cytuję)</vt:lpstr>
      <vt:lpstr>Epoki i lektury obowiązkowe</vt:lpstr>
      <vt:lpstr>Prezentacja programu PowerPoint</vt:lpstr>
      <vt:lpstr>Prezentacja programu PowerPoint</vt:lpstr>
      <vt:lpstr>Prezentacja programu PowerPoint</vt:lpstr>
      <vt:lpstr>Nieprzygotowania i nieobecności</vt:lpstr>
      <vt:lpstr>W tym semestrze:</vt:lpstr>
      <vt:lpstr>Na najbliższych lekcjach…</vt:lpstr>
      <vt:lpstr>Omówione</vt:lpstr>
      <vt:lpstr>Przed nami:</vt:lpstr>
      <vt:lpstr>Po pozytywizmie: Młoda Polska, dwudziestolecie międzywojenne oraz literatura wojny i okupacji</vt:lpstr>
      <vt:lpstr>Będzie dobrze, damy radę ;)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Izabela Drężek</dc:creator>
  <cp:lastModifiedBy>Izabela Drężek</cp:lastModifiedBy>
  <cp:revision>4</cp:revision>
  <dcterms:created xsi:type="dcterms:W3CDTF">2025-08-30T11:01:15Z</dcterms:created>
  <dcterms:modified xsi:type="dcterms:W3CDTF">2025-08-30T12:11:46Z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</Properties>
</file>