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468C"/>
    <a:srgbClr val="001431"/>
    <a:srgbClr val="142F5C"/>
    <a:srgbClr val="149F2F"/>
    <a:srgbClr val="D14C00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D113A9D2-9D6B-4929-AA2D-F23B5EE8CBE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35" autoAdjust="0"/>
  </p:normalViewPr>
  <p:slideViewPr>
    <p:cSldViewPr snapToGrid="0" showGuides="1">
      <p:cViewPr varScale="1">
        <p:scale>
          <a:sx n="106" d="100"/>
          <a:sy n="106" d="100"/>
        </p:scale>
        <p:origin x="79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88" d="100"/>
          <a:sy n="88" d="100"/>
        </p:scale>
        <p:origin x="37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B2C9D383-BBC4-486C-B949-4975C013CC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7139D43F-AF4D-4026-B59B-E30A214796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651554A-5548-48EB-AC4D-A9C355724A2F}" type="datetime1">
              <a:rPr lang="pl-PL" smtClean="0"/>
              <a:t>04.12.2024</a:t>
            </a:fld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104AF834-AEA0-4B1E-B634-D786ABAA3B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3505535A-EEFA-4377-8BEC-AE3B154A765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D432166-D667-4383-B839-F1433620BE4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281529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4594C-A6D3-45C1-A754-B8832D8268B8}" type="datetime1">
              <a:rPr lang="pl-PL" smtClean="0"/>
              <a:pPr/>
              <a:t>04.12.2024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 dirty="0"/>
              <a:t>Kliknij, aby edytować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34B48B0-85B2-40C4-A05A-571C99C8AB57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9632103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A34B48B0-85B2-40C4-A05A-571C99C8AB57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8843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A34B48B0-85B2-40C4-A05A-571C99C8AB57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6576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z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F09A5174-1112-4D75-9ACE-EB000DE44E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7B241F2F-6D67-4597-AB7C-D982860837A5}"/>
              </a:ext>
            </a:extLst>
          </p:cNvPr>
          <p:cNvSpPr/>
          <p:nvPr userDrawn="1"/>
        </p:nvSpPr>
        <p:spPr>
          <a:xfrm>
            <a:off x="3585972" y="0"/>
            <a:ext cx="5020056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97639DF-BB81-43B2-81DF-DC0942E884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5972" y="2551430"/>
            <a:ext cx="5020056" cy="1633085"/>
          </a:xfrm>
        </p:spPr>
        <p:txBody>
          <a:bodyPr rtlCol="0" anchor="b">
            <a:normAutofit/>
          </a:bodyPr>
          <a:lstStyle>
            <a:lvl1pPr algn="ctr">
              <a:lnSpc>
                <a:spcPct val="85000"/>
              </a:lnSpc>
              <a:defRPr sz="55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862A2A7-5821-4BAA-A45B-8AFDF4E0F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1400" y="4653445"/>
            <a:ext cx="5027613" cy="827197"/>
          </a:xfrm>
        </p:spPr>
        <p:txBody>
          <a:bodyPr rtlCol="0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12" name="Obraz — symbol zastępczy 11">
            <a:extLst>
              <a:ext uri="{FF2B5EF4-FFF2-40B4-BE49-F238E27FC236}">
                <a16:creationId xmlns:a16="http://schemas.microsoft.com/office/drawing/2014/main" id="{D828D1A9-3D67-4106-B288-BC23A7CC5AF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02708" y="1721890"/>
            <a:ext cx="2386800" cy="486000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37627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 dwóch kosztów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23980BA4-A23A-4C88-B574-5C1C7E0F1D99}"/>
              </a:ext>
            </a:extLst>
          </p:cNvPr>
          <p:cNvSpPr/>
          <p:nvPr userDrawn="1"/>
        </p:nvSpPr>
        <p:spPr>
          <a:xfrm>
            <a:off x="-1587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703320"/>
            <a:ext cx="12192000" cy="315468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05472"/>
            <a:ext cx="6802464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DA005D7-0F28-46FE-B68E-17D63A648253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5" name="Tekst — symbol zastępczy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1718924" y="4094681"/>
            <a:ext cx="3666744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6" name="Tekst — symbol zastępczy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718924" y="4527898"/>
            <a:ext cx="3666744" cy="137443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7" name="Tekst — symbol zastępczy 2">
            <a:extLst>
              <a:ext uri="{FF2B5EF4-FFF2-40B4-BE49-F238E27FC236}">
                <a16:creationId xmlns:a16="http://schemas.microsoft.com/office/drawing/2014/main" id="{FFB1E7A4-4985-48C1-B72F-4B1715915B45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6498182" y="4094681"/>
            <a:ext cx="3666744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8" name="Tekst — symbol zastępczy 11">
            <a:extLst>
              <a:ext uri="{FF2B5EF4-FFF2-40B4-BE49-F238E27FC236}">
                <a16:creationId xmlns:a16="http://schemas.microsoft.com/office/drawing/2014/main" id="{13613D75-4050-4984-9168-DAD425D6D6A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498182" y="4527898"/>
            <a:ext cx="3666744" cy="137443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9" name="Tekst — symbol zastępczy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49"/>
            <a:ext cx="10515600" cy="91572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0" name="Tekst — symbol zastępczy 2">
            <a:extLst>
              <a:ext uri="{FF2B5EF4-FFF2-40B4-BE49-F238E27FC236}">
                <a16:creationId xmlns:a16="http://schemas.microsoft.com/office/drawing/2014/main" id="{9E693E7E-08CF-4C07-BFC7-C34D6269EFD9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1555148" y="2707188"/>
            <a:ext cx="3666744" cy="850147"/>
          </a:xfrm>
        </p:spPr>
        <p:txBody>
          <a:bodyPr lIns="0" tIns="0" rIns="0" bIns="0" rtlCol="0" anchor="b">
            <a:noAutofit/>
          </a:bodyPr>
          <a:lstStyle>
            <a:lvl1pPr marL="0" indent="0">
              <a:buNone/>
              <a:defRPr sz="7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12 345 zł</a:t>
            </a:r>
          </a:p>
        </p:txBody>
      </p:sp>
      <p:sp>
        <p:nvSpPr>
          <p:cNvPr id="21" name="Tekst — symbol zastępczy 2">
            <a:extLst>
              <a:ext uri="{FF2B5EF4-FFF2-40B4-BE49-F238E27FC236}">
                <a16:creationId xmlns:a16="http://schemas.microsoft.com/office/drawing/2014/main" id="{9D213FF3-2ADF-437D-9C3A-5C5821DBAF4E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6334406" y="2707188"/>
            <a:ext cx="3666744" cy="850147"/>
          </a:xfrm>
        </p:spPr>
        <p:txBody>
          <a:bodyPr lIns="0" tIns="0" rIns="0" bIns="0" rtlCol="0" anchor="b">
            <a:noAutofit/>
          </a:bodyPr>
          <a:lstStyle>
            <a:lvl1pPr marL="0" indent="0">
              <a:buNone/>
              <a:defRPr sz="7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6789 zł</a:t>
            </a:r>
          </a:p>
        </p:txBody>
      </p:sp>
      <p:sp>
        <p:nvSpPr>
          <p:cNvPr id="23" name="Obraz — symbol zastępczy 11">
            <a:extLst>
              <a:ext uri="{FF2B5EF4-FFF2-40B4-BE49-F238E27FC236}">
                <a16:creationId xmlns:a16="http://schemas.microsoft.com/office/drawing/2014/main" id="{E7019E9C-AA4E-4592-97BE-BF366FFA1A72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520509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okręgów i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938F4135-A9EE-4D29-A8AB-5DEB57ABC181}"/>
              </a:ext>
            </a:extLst>
          </p:cNvPr>
          <p:cNvSpPr/>
          <p:nvPr userDrawn="1"/>
        </p:nvSpPr>
        <p:spPr>
          <a:xfrm>
            <a:off x="-1587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690968"/>
            <a:ext cx="12192000" cy="316703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05472"/>
            <a:ext cx="7081434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0D300D-44D2-4ED3-B90F-B10482C98519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5" name="Tekst — symbol zastępczy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1587236" y="4798586"/>
            <a:ext cx="257728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6" name="Tekst — symbol zastępczy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587236" y="5235475"/>
            <a:ext cx="2577284" cy="705923"/>
          </a:xfrm>
        </p:spPr>
        <p:txBody>
          <a:bodyPr lIns="36000" tIns="0" rIns="0" bIns="0" rtlCol="0">
            <a:normAutofit/>
          </a:bodyPr>
          <a:lstStyle>
            <a:lvl1pPr marL="0" indent="0" algn="ctr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9" name="Tekst — symbol zastępczy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49"/>
            <a:ext cx="10515600" cy="91572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AA62DB99-23AA-4B84-915B-58A12122905A}"/>
              </a:ext>
            </a:extLst>
          </p:cNvPr>
          <p:cNvSpPr/>
          <p:nvPr userDrawn="1"/>
        </p:nvSpPr>
        <p:spPr>
          <a:xfrm>
            <a:off x="1969178" y="2806082"/>
            <a:ext cx="1847088" cy="1847088"/>
          </a:xfrm>
          <a:prstGeom prst="ellipse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31" name="Owal 30">
            <a:extLst>
              <a:ext uri="{FF2B5EF4-FFF2-40B4-BE49-F238E27FC236}">
                <a16:creationId xmlns:a16="http://schemas.microsoft.com/office/drawing/2014/main" id="{87C4674D-D19C-4346-8AB3-EEC70C5BA12B}"/>
              </a:ext>
            </a:extLst>
          </p:cNvPr>
          <p:cNvSpPr/>
          <p:nvPr userDrawn="1"/>
        </p:nvSpPr>
        <p:spPr>
          <a:xfrm>
            <a:off x="4730062" y="2358026"/>
            <a:ext cx="2295144" cy="2295144"/>
          </a:xfrm>
          <a:prstGeom prst="ellipse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32" name="Owal 31">
            <a:extLst>
              <a:ext uri="{FF2B5EF4-FFF2-40B4-BE49-F238E27FC236}">
                <a16:creationId xmlns:a16="http://schemas.microsoft.com/office/drawing/2014/main" id="{232287E6-00FD-4CA9-879A-D113874BCAF3}"/>
              </a:ext>
            </a:extLst>
          </p:cNvPr>
          <p:cNvSpPr/>
          <p:nvPr userDrawn="1"/>
        </p:nvSpPr>
        <p:spPr>
          <a:xfrm>
            <a:off x="7613594" y="2037986"/>
            <a:ext cx="2615184" cy="2615184"/>
          </a:xfrm>
          <a:prstGeom prst="ellipse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33" name="Tekst — symbol zastępczy 2">
            <a:extLst>
              <a:ext uri="{FF2B5EF4-FFF2-40B4-BE49-F238E27FC236}">
                <a16:creationId xmlns:a16="http://schemas.microsoft.com/office/drawing/2014/main" id="{24B6C5DB-65E0-4261-A490-0CEBD77B8A6C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2022734" y="3082272"/>
            <a:ext cx="1739976" cy="955575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buNone/>
              <a:defRPr sz="6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25</a:t>
            </a:r>
          </a:p>
        </p:txBody>
      </p:sp>
      <p:sp>
        <p:nvSpPr>
          <p:cNvPr id="34" name="Tekst — symbol zastępczy 2">
            <a:extLst>
              <a:ext uri="{FF2B5EF4-FFF2-40B4-BE49-F238E27FC236}">
                <a16:creationId xmlns:a16="http://schemas.microsoft.com/office/drawing/2014/main" id="{86AFF07C-4D15-4A29-B939-C47256023C91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2022734" y="4075184"/>
            <a:ext cx="1739976" cy="280931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miliardów zł</a:t>
            </a:r>
          </a:p>
        </p:txBody>
      </p:sp>
      <p:sp>
        <p:nvSpPr>
          <p:cNvPr id="35" name="Tekst — symbol zastępczy 2">
            <a:extLst>
              <a:ext uri="{FF2B5EF4-FFF2-40B4-BE49-F238E27FC236}">
                <a16:creationId xmlns:a16="http://schemas.microsoft.com/office/drawing/2014/main" id="{2C71864B-9476-4445-B961-A4480119AB3B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5007646" y="2886747"/>
            <a:ext cx="1739976" cy="955575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buNone/>
              <a:defRPr sz="6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50</a:t>
            </a:r>
          </a:p>
        </p:txBody>
      </p:sp>
      <p:sp>
        <p:nvSpPr>
          <p:cNvPr id="36" name="Tekst — symbol zastępczy 2">
            <a:extLst>
              <a:ext uri="{FF2B5EF4-FFF2-40B4-BE49-F238E27FC236}">
                <a16:creationId xmlns:a16="http://schemas.microsoft.com/office/drawing/2014/main" id="{B2AAA459-A7E1-451E-BABB-0C87139B389F}"/>
              </a:ext>
            </a:extLst>
          </p:cNvPr>
          <p:cNvSpPr>
            <a:spLocks noGrp="1"/>
          </p:cNvSpPr>
          <p:nvPr>
            <p:ph type="body" idx="51" hasCustomPrompt="1"/>
          </p:nvPr>
        </p:nvSpPr>
        <p:spPr>
          <a:xfrm>
            <a:off x="5007646" y="3879659"/>
            <a:ext cx="1739976" cy="280931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miliardów zł</a:t>
            </a:r>
          </a:p>
        </p:txBody>
      </p:sp>
      <p:sp>
        <p:nvSpPr>
          <p:cNvPr id="37" name="Tekst — symbol zastępczy 2">
            <a:extLst>
              <a:ext uri="{FF2B5EF4-FFF2-40B4-BE49-F238E27FC236}">
                <a16:creationId xmlns:a16="http://schemas.microsoft.com/office/drawing/2014/main" id="{DF679BEC-0CFD-449F-B3E0-BB712F00052B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7761966" y="2723457"/>
            <a:ext cx="2295144" cy="955575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buNone/>
              <a:defRPr sz="6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100</a:t>
            </a:r>
          </a:p>
        </p:txBody>
      </p:sp>
      <p:sp>
        <p:nvSpPr>
          <p:cNvPr id="38" name="Tekst — symbol zastępczy 2">
            <a:extLst>
              <a:ext uri="{FF2B5EF4-FFF2-40B4-BE49-F238E27FC236}">
                <a16:creationId xmlns:a16="http://schemas.microsoft.com/office/drawing/2014/main" id="{65220FFF-D7A7-4DFC-97E2-8D717A6B97FF}"/>
              </a:ext>
            </a:extLst>
          </p:cNvPr>
          <p:cNvSpPr>
            <a:spLocks noGrp="1"/>
          </p:cNvSpPr>
          <p:nvPr>
            <p:ph type="body" idx="53" hasCustomPrompt="1"/>
          </p:nvPr>
        </p:nvSpPr>
        <p:spPr>
          <a:xfrm>
            <a:off x="8038166" y="3716369"/>
            <a:ext cx="1739976" cy="280931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miliardów zł</a:t>
            </a:r>
          </a:p>
        </p:txBody>
      </p:sp>
      <p:sp>
        <p:nvSpPr>
          <p:cNvPr id="39" name="Tekst — symbol zastępczy 2">
            <a:extLst>
              <a:ext uri="{FF2B5EF4-FFF2-40B4-BE49-F238E27FC236}">
                <a16:creationId xmlns:a16="http://schemas.microsoft.com/office/drawing/2014/main" id="{33C0B4F4-FAB3-45B3-A57B-B8A00F765A8C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4587884" y="4798586"/>
            <a:ext cx="257728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40" name="Tekst — symbol zastępczy 11">
            <a:extLst>
              <a:ext uri="{FF2B5EF4-FFF2-40B4-BE49-F238E27FC236}">
                <a16:creationId xmlns:a16="http://schemas.microsoft.com/office/drawing/2014/main" id="{2710ED40-A455-4EEF-AAD2-1479EE311AB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587884" y="5240927"/>
            <a:ext cx="2577284" cy="705923"/>
          </a:xfrm>
        </p:spPr>
        <p:txBody>
          <a:bodyPr lIns="36000" tIns="0" rIns="0" bIns="0" rtlCol="0">
            <a:normAutofit/>
          </a:bodyPr>
          <a:lstStyle>
            <a:lvl1pPr marL="0" indent="0" algn="ctr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45" name="Tekst — symbol zastępczy 2">
            <a:extLst>
              <a:ext uri="{FF2B5EF4-FFF2-40B4-BE49-F238E27FC236}">
                <a16:creationId xmlns:a16="http://schemas.microsoft.com/office/drawing/2014/main" id="{A9FC0BF2-FC28-43C1-864A-CAB49C8381A2}"/>
              </a:ext>
            </a:extLst>
          </p:cNvPr>
          <p:cNvSpPr>
            <a:spLocks noGrp="1"/>
          </p:cNvSpPr>
          <p:nvPr>
            <p:ph type="body" idx="56" hasCustomPrompt="1"/>
          </p:nvPr>
        </p:nvSpPr>
        <p:spPr>
          <a:xfrm>
            <a:off x="7654886" y="4798586"/>
            <a:ext cx="257728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46" name="Tekst — symbol zastępczy 11">
            <a:extLst>
              <a:ext uri="{FF2B5EF4-FFF2-40B4-BE49-F238E27FC236}">
                <a16:creationId xmlns:a16="http://schemas.microsoft.com/office/drawing/2014/main" id="{F4793ACF-6372-4346-9E08-F9E4D2584763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654886" y="5231802"/>
            <a:ext cx="2577284" cy="705923"/>
          </a:xfrm>
        </p:spPr>
        <p:txBody>
          <a:bodyPr lIns="36000" tIns="0" rIns="0" bIns="0" rtlCol="0">
            <a:normAutofit/>
          </a:bodyPr>
          <a:lstStyle>
            <a:lvl1pPr marL="0" indent="0" algn="ctr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6" name="Obraz — symbol zastępczy 11">
            <a:extLst>
              <a:ext uri="{FF2B5EF4-FFF2-40B4-BE49-F238E27FC236}">
                <a16:creationId xmlns:a16="http://schemas.microsoft.com/office/drawing/2014/main" id="{F3FD923B-7063-49D8-8286-0F8424648970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2470776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dwóch elementów zawartości i po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72DA9D50-F092-4CE4-833F-A116EB21A23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2990088"/>
            <a:ext cx="12192000" cy="3867912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A073E14-3474-45E4-B05B-F52323B26497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5" name="Tekst — symbol zastępczy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1053452" y="3340707"/>
            <a:ext cx="3666744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6" name="Tekst — symbol zastępczy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36612" y="3773923"/>
            <a:ext cx="5259387" cy="2087752"/>
          </a:xfrm>
        </p:spPr>
        <p:txBody>
          <a:bodyPr lIns="0" tIns="0" rIns="0" bIns="0" rtlCol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9" name="Tekst — symbol zastępczy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49"/>
            <a:ext cx="10515600" cy="935429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5" name="Tekst — symbol zastępczy 2">
            <a:extLst>
              <a:ext uri="{FF2B5EF4-FFF2-40B4-BE49-F238E27FC236}">
                <a16:creationId xmlns:a16="http://schemas.microsoft.com/office/drawing/2014/main" id="{E3E44B3E-B67E-47BB-9B17-495800CC539C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6682936" y="3353508"/>
            <a:ext cx="3666744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26" name="Tekst — symbol zastępczy 11">
            <a:extLst>
              <a:ext uri="{FF2B5EF4-FFF2-40B4-BE49-F238E27FC236}">
                <a16:creationId xmlns:a16="http://schemas.microsoft.com/office/drawing/2014/main" id="{3E6654E2-1600-436C-996F-AB13D779B06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466097" y="3786724"/>
            <a:ext cx="5068178" cy="2087752"/>
          </a:xfrm>
        </p:spPr>
        <p:txBody>
          <a:bodyPr lIns="0" tIns="0" rIns="0" bIns="0" rtlCol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7" name="Obraz — symbol zastępczy 11">
            <a:extLst>
              <a:ext uri="{FF2B5EF4-FFF2-40B4-BE49-F238E27FC236}">
                <a16:creationId xmlns:a16="http://schemas.microsoft.com/office/drawing/2014/main" id="{11B1F208-6C15-4A3F-B7B4-388A18DC2B1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2002558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zawartości konkurencji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CCE7ADE7-21F0-4422-AD3C-0A7865E4FAB1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6F00F53-9697-4331-BE9F-B94FA62B0402}"/>
              </a:ext>
            </a:extLst>
          </p:cNvPr>
          <p:cNvSpPr/>
          <p:nvPr userDrawn="1"/>
        </p:nvSpPr>
        <p:spPr>
          <a:xfrm>
            <a:off x="0" y="1528174"/>
            <a:ext cx="12192000" cy="53298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7430939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3ECD93D-636A-419D-ACE1-9B323F27F78E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7" name="Obraz — symbol zastępczy 11">
            <a:extLst>
              <a:ext uri="{FF2B5EF4-FFF2-40B4-BE49-F238E27FC236}">
                <a16:creationId xmlns:a16="http://schemas.microsoft.com/office/drawing/2014/main" id="{E705CC21-80AA-488E-B95D-0E00300A05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65413" y="1975905"/>
            <a:ext cx="2386584" cy="484632"/>
          </a:xfrm>
          <a:prstGeom prst="roundRect">
            <a:avLst/>
          </a:prstGeom>
          <a:noFill/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4" name="Obraz — symbol zastępczy 11" descr="Kwadrant ze znakami logo konkurencji">
            <a:extLst>
              <a:ext uri="{FF2B5EF4-FFF2-40B4-BE49-F238E27FC236}">
                <a16:creationId xmlns:a16="http://schemas.microsoft.com/office/drawing/2014/main" id="{B02B30B1-85C9-4BFB-89EF-F61F699F9CB9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479892" y="2503607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Konkurent 2</a:t>
            </a:r>
          </a:p>
          <a:p>
            <a:pPr rtl="0"/>
            <a:r>
              <a:rPr lang="pl-PL" noProof="0"/>
              <a:t>Logo</a:t>
            </a:r>
          </a:p>
        </p:txBody>
      </p:sp>
      <p:sp>
        <p:nvSpPr>
          <p:cNvPr id="17" name="Obraz — symbol zastępczy 11" descr="Kwadrant ze znakami logo konkurencji">
            <a:extLst>
              <a:ext uri="{FF2B5EF4-FFF2-40B4-BE49-F238E27FC236}">
                <a16:creationId xmlns:a16="http://schemas.microsoft.com/office/drawing/2014/main" id="{BB248D0D-569D-4CE5-B4A5-1CB766D4BC25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1341365" y="2069258"/>
            <a:ext cx="1655064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Konkurent 1</a:t>
            </a:r>
          </a:p>
          <a:p>
            <a:pPr rtl="0"/>
            <a:r>
              <a:rPr lang="pl-PL" noProof="0"/>
              <a:t>Logo</a:t>
            </a:r>
          </a:p>
        </p:txBody>
      </p:sp>
      <p:sp>
        <p:nvSpPr>
          <p:cNvPr id="18" name="Obraz — symbol zastępczy 11" descr="Kwadrant ze znakami logo konkurencji">
            <a:extLst>
              <a:ext uri="{FF2B5EF4-FFF2-40B4-BE49-F238E27FC236}">
                <a16:creationId xmlns:a16="http://schemas.microsoft.com/office/drawing/2014/main" id="{63441834-C0B7-467E-BB8A-077BFB4CC64D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2209800" y="4684388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Konkurent 3</a:t>
            </a:r>
          </a:p>
          <a:p>
            <a:pPr rtl="0"/>
            <a:r>
              <a:rPr lang="pl-PL" noProof="0"/>
              <a:t>Logo</a:t>
            </a:r>
          </a:p>
        </p:txBody>
      </p:sp>
      <p:sp>
        <p:nvSpPr>
          <p:cNvPr id="20" name="Obraz — symbol zastępczy 11" descr="Kwadrant ze znakami logo konkurencji">
            <a:extLst>
              <a:ext uri="{FF2B5EF4-FFF2-40B4-BE49-F238E27FC236}">
                <a16:creationId xmlns:a16="http://schemas.microsoft.com/office/drawing/2014/main" id="{4845EF5C-F9AE-4C81-B40A-0EF51B853911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654710" y="2594867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Konkurent 4</a:t>
            </a:r>
          </a:p>
          <a:p>
            <a:pPr rtl="0"/>
            <a:r>
              <a:rPr lang="pl-PL" noProof="0"/>
              <a:t>Logo</a:t>
            </a:r>
          </a:p>
        </p:txBody>
      </p:sp>
      <p:sp>
        <p:nvSpPr>
          <p:cNvPr id="21" name="Obraz — symbol zastępczy 11" descr="Kwadrant ze znakami logo konkurencji">
            <a:extLst>
              <a:ext uri="{FF2B5EF4-FFF2-40B4-BE49-F238E27FC236}">
                <a16:creationId xmlns:a16="http://schemas.microsoft.com/office/drawing/2014/main" id="{75396269-14C7-4297-BE40-EB61A04CF4C8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455537" y="4853700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Konkurent 5</a:t>
            </a:r>
          </a:p>
          <a:p>
            <a:pPr rtl="0"/>
            <a:r>
              <a:rPr lang="pl-PL" noProof="0"/>
              <a:t>Logo</a:t>
            </a:r>
          </a:p>
        </p:txBody>
      </p:sp>
      <p:sp>
        <p:nvSpPr>
          <p:cNvPr id="22" name="Obraz — symbol zastępczy 11" descr="Kwadrant ze znakami logo konkurencji">
            <a:extLst>
              <a:ext uri="{FF2B5EF4-FFF2-40B4-BE49-F238E27FC236}">
                <a16:creationId xmlns:a16="http://schemas.microsoft.com/office/drawing/2014/main" id="{A9EC32D0-3CC5-4D03-90E1-35DD544F353D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8965413" y="4121940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Konkurent 6</a:t>
            </a:r>
          </a:p>
          <a:p>
            <a:pPr rtl="0"/>
            <a:r>
              <a:rPr lang="pl-PL" noProof="0"/>
              <a:t>Logo</a:t>
            </a:r>
          </a:p>
        </p:txBody>
      </p:sp>
      <p:sp>
        <p:nvSpPr>
          <p:cNvPr id="23" name="Tekst — symbol zastępczy 7">
            <a:extLst>
              <a:ext uri="{FF2B5EF4-FFF2-40B4-BE49-F238E27FC236}">
                <a16:creationId xmlns:a16="http://schemas.microsoft.com/office/drawing/2014/main" id="{C9793465-C4F7-40FC-AEF8-5F868E36EC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88628" y="3574970"/>
            <a:ext cx="2741612" cy="248888"/>
          </a:xfrm>
        </p:spPr>
        <p:txBody>
          <a:bodyPr rtlCol="0">
            <a:no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l-PL" noProof="0"/>
              <a:t>Bardziej kosztowne</a:t>
            </a:r>
          </a:p>
        </p:txBody>
      </p:sp>
      <p:sp>
        <p:nvSpPr>
          <p:cNvPr id="24" name="Tekst — symbol zastępczy 7">
            <a:extLst>
              <a:ext uri="{FF2B5EF4-FFF2-40B4-BE49-F238E27FC236}">
                <a16:creationId xmlns:a16="http://schemas.microsoft.com/office/drawing/2014/main" id="{9E34E738-15BA-4311-BA02-5FDA3723F4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730592" y="3574970"/>
            <a:ext cx="2741612" cy="248888"/>
          </a:xfrm>
        </p:spPr>
        <p:txBody>
          <a:bodyPr rtlCol="0">
            <a:noAutofit/>
          </a:bodyPr>
          <a:lstStyle>
            <a:lvl1pPr marL="0" indent="0" algn="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l-PL" noProof="0"/>
              <a:t>Mniej kosztowne</a:t>
            </a:r>
          </a:p>
        </p:txBody>
      </p:sp>
      <p:sp>
        <p:nvSpPr>
          <p:cNvPr id="27" name="Tekst — symbol zastępczy 7">
            <a:extLst>
              <a:ext uri="{FF2B5EF4-FFF2-40B4-BE49-F238E27FC236}">
                <a16:creationId xmlns:a16="http://schemas.microsoft.com/office/drawing/2014/main" id="{43026573-79FA-414F-85CC-BB2AFC84C27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641450" y="6142762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l-PL" noProof="0"/>
              <a:t>Mniej wygodne</a:t>
            </a:r>
          </a:p>
        </p:txBody>
      </p:sp>
      <p:sp>
        <p:nvSpPr>
          <p:cNvPr id="28" name="Tekst — symbol zastępczy 7">
            <a:extLst>
              <a:ext uri="{FF2B5EF4-FFF2-40B4-BE49-F238E27FC236}">
                <a16:creationId xmlns:a16="http://schemas.microsoft.com/office/drawing/2014/main" id="{354AC58C-2EFE-42E3-B1C3-3A3F7161FC0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641450" y="1764281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l-PL" noProof="0"/>
              <a:t>Bardziej wygodne</a:t>
            </a:r>
          </a:p>
        </p:txBody>
      </p:sp>
      <p:cxnSp>
        <p:nvCxnSpPr>
          <p:cNvPr id="9" name="Łącznik ze strzałką prostą 8">
            <a:extLst>
              <a:ext uri="{FF2B5EF4-FFF2-40B4-BE49-F238E27FC236}">
                <a16:creationId xmlns:a16="http://schemas.microsoft.com/office/drawing/2014/main" id="{E3842B13-E900-4B2B-AB93-A64B64227466}"/>
              </a:ext>
            </a:extLst>
          </p:cNvPr>
          <p:cNvCxnSpPr/>
          <p:nvPr userDrawn="1"/>
        </p:nvCxnSpPr>
        <p:spPr>
          <a:xfrm>
            <a:off x="872933" y="3548268"/>
            <a:ext cx="10470378" cy="0"/>
          </a:xfrm>
          <a:prstGeom prst="straightConnector1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ze strzałką prostą 29">
            <a:extLst>
              <a:ext uri="{FF2B5EF4-FFF2-40B4-BE49-F238E27FC236}">
                <a16:creationId xmlns:a16="http://schemas.microsoft.com/office/drawing/2014/main" id="{EF45D1A3-05DF-4B1E-9C02-6D8A69BE201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4098036" y="4142692"/>
            <a:ext cx="3995928" cy="0"/>
          </a:xfrm>
          <a:prstGeom prst="straightConnector1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braz — symbol zastępczy 11">
            <a:extLst>
              <a:ext uri="{FF2B5EF4-FFF2-40B4-BE49-F238E27FC236}">
                <a16:creationId xmlns:a16="http://schemas.microsoft.com/office/drawing/2014/main" id="{CC01BAE8-6C4C-4DBC-AFB4-6B3BCF8D071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88288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trzech elementów zawartości i po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AF48E4FA-B29A-4342-834B-094336E65A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044952"/>
            <a:ext cx="12192000" cy="381304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49850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FC087C1-2AD8-4718-A84F-7D571D0B7D71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5" name="Tekst — symbol zastępczy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1053452" y="2435210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6" name="Tekst — symbol zastępczy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053452" y="2784018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9" name="Tekst — symbol zastępczy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536828"/>
            <a:ext cx="10515600" cy="750626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8" name="Prostokąt: Zaokrąglone narożniki 7">
            <a:extLst>
              <a:ext uri="{FF2B5EF4-FFF2-40B4-BE49-F238E27FC236}">
                <a16:creationId xmlns:a16="http://schemas.microsoft.com/office/drawing/2014/main" id="{B8BEE5DC-84EC-43EB-9CD1-9837D8A4F67C}"/>
              </a:ext>
            </a:extLst>
          </p:cNvPr>
          <p:cNvSpPr/>
          <p:nvPr userDrawn="1"/>
        </p:nvSpPr>
        <p:spPr>
          <a:xfrm>
            <a:off x="834925" y="2312229"/>
            <a:ext cx="3139490" cy="3529584"/>
          </a:xfrm>
          <a:custGeom>
            <a:avLst/>
            <a:gdLst>
              <a:gd name="connsiteX0" fmla="*/ 0 w 3136392"/>
              <a:gd name="connsiteY0" fmla="*/ 522742 h 3529584"/>
              <a:gd name="connsiteX1" fmla="*/ 522742 w 3136392"/>
              <a:gd name="connsiteY1" fmla="*/ 0 h 3529584"/>
              <a:gd name="connsiteX2" fmla="*/ 2613650 w 3136392"/>
              <a:gd name="connsiteY2" fmla="*/ 0 h 3529584"/>
              <a:gd name="connsiteX3" fmla="*/ 3136392 w 3136392"/>
              <a:gd name="connsiteY3" fmla="*/ 522742 h 3529584"/>
              <a:gd name="connsiteX4" fmla="*/ 3136392 w 3136392"/>
              <a:gd name="connsiteY4" fmla="*/ 3006842 h 3529584"/>
              <a:gd name="connsiteX5" fmla="*/ 2613650 w 3136392"/>
              <a:gd name="connsiteY5" fmla="*/ 3529584 h 3529584"/>
              <a:gd name="connsiteX6" fmla="*/ 522742 w 3136392"/>
              <a:gd name="connsiteY6" fmla="*/ 3529584 h 3529584"/>
              <a:gd name="connsiteX7" fmla="*/ 0 w 3136392"/>
              <a:gd name="connsiteY7" fmla="*/ 3006842 h 3529584"/>
              <a:gd name="connsiteX8" fmla="*/ 0 w 3136392"/>
              <a:gd name="connsiteY8" fmla="*/ 522742 h 3529584"/>
              <a:gd name="connsiteX0" fmla="*/ 0 w 3136404"/>
              <a:gd name="connsiteY0" fmla="*/ 522742 h 3529584"/>
              <a:gd name="connsiteX1" fmla="*/ 522742 w 3136404"/>
              <a:gd name="connsiteY1" fmla="*/ 0 h 3529584"/>
              <a:gd name="connsiteX2" fmla="*/ 2854281 w 3136404"/>
              <a:gd name="connsiteY2" fmla="*/ 0 h 3529584"/>
              <a:gd name="connsiteX3" fmla="*/ 3136392 w 3136404"/>
              <a:gd name="connsiteY3" fmla="*/ 522742 h 3529584"/>
              <a:gd name="connsiteX4" fmla="*/ 3136392 w 3136404"/>
              <a:gd name="connsiteY4" fmla="*/ 3006842 h 3529584"/>
              <a:gd name="connsiteX5" fmla="*/ 2613650 w 3136404"/>
              <a:gd name="connsiteY5" fmla="*/ 3529584 h 3529584"/>
              <a:gd name="connsiteX6" fmla="*/ 522742 w 3136404"/>
              <a:gd name="connsiteY6" fmla="*/ 3529584 h 3529584"/>
              <a:gd name="connsiteX7" fmla="*/ 0 w 3136404"/>
              <a:gd name="connsiteY7" fmla="*/ 3006842 h 3529584"/>
              <a:gd name="connsiteX8" fmla="*/ 0 w 3136404"/>
              <a:gd name="connsiteY8" fmla="*/ 522742 h 3529584"/>
              <a:gd name="connsiteX0" fmla="*/ 0 w 3137803"/>
              <a:gd name="connsiteY0" fmla="*/ 522742 h 3529584"/>
              <a:gd name="connsiteX1" fmla="*/ 522742 w 3137803"/>
              <a:gd name="connsiteY1" fmla="*/ 0 h 3529584"/>
              <a:gd name="connsiteX2" fmla="*/ 2883464 w 3137803"/>
              <a:gd name="connsiteY2" fmla="*/ 0 h 3529584"/>
              <a:gd name="connsiteX3" fmla="*/ 3136392 w 3137803"/>
              <a:gd name="connsiteY3" fmla="*/ 522742 h 3529584"/>
              <a:gd name="connsiteX4" fmla="*/ 3136392 w 3137803"/>
              <a:gd name="connsiteY4" fmla="*/ 3006842 h 3529584"/>
              <a:gd name="connsiteX5" fmla="*/ 2613650 w 3137803"/>
              <a:gd name="connsiteY5" fmla="*/ 3529584 h 3529584"/>
              <a:gd name="connsiteX6" fmla="*/ 522742 w 3137803"/>
              <a:gd name="connsiteY6" fmla="*/ 3529584 h 3529584"/>
              <a:gd name="connsiteX7" fmla="*/ 0 w 3137803"/>
              <a:gd name="connsiteY7" fmla="*/ 3006842 h 3529584"/>
              <a:gd name="connsiteX8" fmla="*/ 0 w 3137803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524429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848801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9490" h="3529584">
                <a:moveTo>
                  <a:pt x="1687" y="522742"/>
                </a:moveTo>
                <a:cubicBezTo>
                  <a:pt x="1687" y="234040"/>
                  <a:pt x="-36647" y="0"/>
                  <a:pt x="252055" y="0"/>
                </a:cubicBezTo>
                <a:lnTo>
                  <a:pt x="2885151" y="0"/>
                </a:lnTo>
                <a:cubicBezTo>
                  <a:pt x="3173853" y="0"/>
                  <a:pt x="3138079" y="234040"/>
                  <a:pt x="3138079" y="522742"/>
                </a:cubicBezTo>
                <a:lnTo>
                  <a:pt x="3138079" y="3006842"/>
                </a:lnTo>
                <a:cubicBezTo>
                  <a:pt x="3138079" y="3295544"/>
                  <a:pt x="3137503" y="3529584"/>
                  <a:pt x="2848801" y="3529584"/>
                </a:cubicBezTo>
                <a:lnTo>
                  <a:pt x="329876" y="3529584"/>
                </a:lnTo>
                <a:cubicBezTo>
                  <a:pt x="41174" y="3529584"/>
                  <a:pt x="1687" y="3295544"/>
                  <a:pt x="1687" y="3006842"/>
                </a:cubicBezTo>
                <a:lnTo>
                  <a:pt x="1687" y="522742"/>
                </a:lnTo>
                <a:close/>
              </a:path>
            </a:pathLst>
          </a:custGeom>
          <a:noFill/>
          <a:ln>
            <a:solidFill>
              <a:srgbClr val="D14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7" name="Tekst — symbol zastępczy 11">
            <a:extLst>
              <a:ext uri="{FF2B5EF4-FFF2-40B4-BE49-F238E27FC236}">
                <a16:creationId xmlns:a16="http://schemas.microsoft.com/office/drawing/2014/main" id="{3B7E67C7-1C94-4372-81CF-D888A17E9E6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53452" y="3276621"/>
            <a:ext cx="2769902" cy="2361398"/>
          </a:xfrm>
        </p:spPr>
        <p:txBody>
          <a:bodyPr lIns="0" tIns="0" rIns="0" bIns="0" rtlCol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8" name="Tekst — symbol zastępczy 2">
            <a:extLst>
              <a:ext uri="{FF2B5EF4-FFF2-40B4-BE49-F238E27FC236}">
                <a16:creationId xmlns:a16="http://schemas.microsoft.com/office/drawing/2014/main" id="{E1FD2E8C-BDB7-4C4A-B56C-7F3091987DAE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8431250" y="2435210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20" name="Tekst — symbol zastępczy 11">
            <a:extLst>
              <a:ext uri="{FF2B5EF4-FFF2-40B4-BE49-F238E27FC236}">
                <a16:creationId xmlns:a16="http://schemas.microsoft.com/office/drawing/2014/main" id="{04038B74-8E2F-43C0-914C-E2BF1688356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431250" y="2784018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1" name="Prostokąt: Zaokrąglone narożniki 7">
            <a:extLst>
              <a:ext uri="{FF2B5EF4-FFF2-40B4-BE49-F238E27FC236}">
                <a16:creationId xmlns:a16="http://schemas.microsoft.com/office/drawing/2014/main" id="{50BFB1A6-61C6-40D0-A6EC-86ECD5632A5C}"/>
              </a:ext>
            </a:extLst>
          </p:cNvPr>
          <p:cNvSpPr/>
          <p:nvPr userDrawn="1"/>
        </p:nvSpPr>
        <p:spPr>
          <a:xfrm>
            <a:off x="8212723" y="2312229"/>
            <a:ext cx="3139490" cy="3529584"/>
          </a:xfrm>
          <a:custGeom>
            <a:avLst/>
            <a:gdLst>
              <a:gd name="connsiteX0" fmla="*/ 0 w 3136392"/>
              <a:gd name="connsiteY0" fmla="*/ 522742 h 3529584"/>
              <a:gd name="connsiteX1" fmla="*/ 522742 w 3136392"/>
              <a:gd name="connsiteY1" fmla="*/ 0 h 3529584"/>
              <a:gd name="connsiteX2" fmla="*/ 2613650 w 3136392"/>
              <a:gd name="connsiteY2" fmla="*/ 0 h 3529584"/>
              <a:gd name="connsiteX3" fmla="*/ 3136392 w 3136392"/>
              <a:gd name="connsiteY3" fmla="*/ 522742 h 3529584"/>
              <a:gd name="connsiteX4" fmla="*/ 3136392 w 3136392"/>
              <a:gd name="connsiteY4" fmla="*/ 3006842 h 3529584"/>
              <a:gd name="connsiteX5" fmla="*/ 2613650 w 3136392"/>
              <a:gd name="connsiteY5" fmla="*/ 3529584 h 3529584"/>
              <a:gd name="connsiteX6" fmla="*/ 522742 w 3136392"/>
              <a:gd name="connsiteY6" fmla="*/ 3529584 h 3529584"/>
              <a:gd name="connsiteX7" fmla="*/ 0 w 3136392"/>
              <a:gd name="connsiteY7" fmla="*/ 3006842 h 3529584"/>
              <a:gd name="connsiteX8" fmla="*/ 0 w 3136392"/>
              <a:gd name="connsiteY8" fmla="*/ 522742 h 3529584"/>
              <a:gd name="connsiteX0" fmla="*/ 0 w 3136404"/>
              <a:gd name="connsiteY0" fmla="*/ 522742 h 3529584"/>
              <a:gd name="connsiteX1" fmla="*/ 522742 w 3136404"/>
              <a:gd name="connsiteY1" fmla="*/ 0 h 3529584"/>
              <a:gd name="connsiteX2" fmla="*/ 2854281 w 3136404"/>
              <a:gd name="connsiteY2" fmla="*/ 0 h 3529584"/>
              <a:gd name="connsiteX3" fmla="*/ 3136392 w 3136404"/>
              <a:gd name="connsiteY3" fmla="*/ 522742 h 3529584"/>
              <a:gd name="connsiteX4" fmla="*/ 3136392 w 3136404"/>
              <a:gd name="connsiteY4" fmla="*/ 3006842 h 3529584"/>
              <a:gd name="connsiteX5" fmla="*/ 2613650 w 3136404"/>
              <a:gd name="connsiteY5" fmla="*/ 3529584 h 3529584"/>
              <a:gd name="connsiteX6" fmla="*/ 522742 w 3136404"/>
              <a:gd name="connsiteY6" fmla="*/ 3529584 h 3529584"/>
              <a:gd name="connsiteX7" fmla="*/ 0 w 3136404"/>
              <a:gd name="connsiteY7" fmla="*/ 3006842 h 3529584"/>
              <a:gd name="connsiteX8" fmla="*/ 0 w 3136404"/>
              <a:gd name="connsiteY8" fmla="*/ 522742 h 3529584"/>
              <a:gd name="connsiteX0" fmla="*/ 0 w 3137803"/>
              <a:gd name="connsiteY0" fmla="*/ 522742 h 3529584"/>
              <a:gd name="connsiteX1" fmla="*/ 522742 w 3137803"/>
              <a:gd name="connsiteY1" fmla="*/ 0 h 3529584"/>
              <a:gd name="connsiteX2" fmla="*/ 2883464 w 3137803"/>
              <a:gd name="connsiteY2" fmla="*/ 0 h 3529584"/>
              <a:gd name="connsiteX3" fmla="*/ 3136392 w 3137803"/>
              <a:gd name="connsiteY3" fmla="*/ 522742 h 3529584"/>
              <a:gd name="connsiteX4" fmla="*/ 3136392 w 3137803"/>
              <a:gd name="connsiteY4" fmla="*/ 3006842 h 3529584"/>
              <a:gd name="connsiteX5" fmla="*/ 2613650 w 3137803"/>
              <a:gd name="connsiteY5" fmla="*/ 3529584 h 3529584"/>
              <a:gd name="connsiteX6" fmla="*/ 522742 w 3137803"/>
              <a:gd name="connsiteY6" fmla="*/ 3529584 h 3529584"/>
              <a:gd name="connsiteX7" fmla="*/ 0 w 3137803"/>
              <a:gd name="connsiteY7" fmla="*/ 3006842 h 3529584"/>
              <a:gd name="connsiteX8" fmla="*/ 0 w 3137803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524429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848801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9490" h="3529584">
                <a:moveTo>
                  <a:pt x="1687" y="522742"/>
                </a:moveTo>
                <a:cubicBezTo>
                  <a:pt x="1687" y="234040"/>
                  <a:pt x="-36647" y="0"/>
                  <a:pt x="252055" y="0"/>
                </a:cubicBezTo>
                <a:lnTo>
                  <a:pt x="2885151" y="0"/>
                </a:lnTo>
                <a:cubicBezTo>
                  <a:pt x="3173853" y="0"/>
                  <a:pt x="3138079" y="234040"/>
                  <a:pt x="3138079" y="522742"/>
                </a:cubicBezTo>
                <a:lnTo>
                  <a:pt x="3138079" y="3006842"/>
                </a:lnTo>
                <a:cubicBezTo>
                  <a:pt x="3138079" y="3295544"/>
                  <a:pt x="3137503" y="3529584"/>
                  <a:pt x="2848801" y="3529584"/>
                </a:cubicBezTo>
                <a:lnTo>
                  <a:pt x="329876" y="3529584"/>
                </a:lnTo>
                <a:cubicBezTo>
                  <a:pt x="41174" y="3529584"/>
                  <a:pt x="1687" y="3295544"/>
                  <a:pt x="1687" y="3006842"/>
                </a:cubicBezTo>
                <a:lnTo>
                  <a:pt x="1687" y="522742"/>
                </a:lnTo>
                <a:close/>
              </a:path>
            </a:pathLst>
          </a:custGeom>
          <a:noFill/>
          <a:ln>
            <a:solidFill>
              <a:srgbClr val="D14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2" name="Tekst — symbol zastępczy 11">
            <a:extLst>
              <a:ext uri="{FF2B5EF4-FFF2-40B4-BE49-F238E27FC236}">
                <a16:creationId xmlns:a16="http://schemas.microsoft.com/office/drawing/2014/main" id="{AEDB747B-532C-44A9-AD7A-2352A1F089B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431250" y="3276621"/>
            <a:ext cx="2769902" cy="2361398"/>
          </a:xfrm>
        </p:spPr>
        <p:txBody>
          <a:bodyPr lIns="0" tIns="0" rIns="0" bIns="0" rtlCol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3" name="Tekst — symbol zastępczy 2">
            <a:extLst>
              <a:ext uri="{FF2B5EF4-FFF2-40B4-BE49-F238E27FC236}">
                <a16:creationId xmlns:a16="http://schemas.microsoft.com/office/drawing/2014/main" id="{F074267C-7E1D-4515-B053-1121335429CD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4742351" y="2431907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24" name="Tekst — symbol zastępczy 11">
            <a:extLst>
              <a:ext uri="{FF2B5EF4-FFF2-40B4-BE49-F238E27FC236}">
                <a16:creationId xmlns:a16="http://schemas.microsoft.com/office/drawing/2014/main" id="{BED0DB43-ABA6-4E0E-BA64-F6DBD79467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742351" y="2780715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7" name="Prostokąt: Zaokrąglone narożniki 7">
            <a:extLst>
              <a:ext uri="{FF2B5EF4-FFF2-40B4-BE49-F238E27FC236}">
                <a16:creationId xmlns:a16="http://schemas.microsoft.com/office/drawing/2014/main" id="{0FC703B8-4AAD-4000-8C02-C257F7016FFF}"/>
              </a:ext>
            </a:extLst>
          </p:cNvPr>
          <p:cNvSpPr/>
          <p:nvPr userDrawn="1"/>
        </p:nvSpPr>
        <p:spPr>
          <a:xfrm>
            <a:off x="4523824" y="2312229"/>
            <a:ext cx="3139490" cy="3529584"/>
          </a:xfrm>
          <a:custGeom>
            <a:avLst/>
            <a:gdLst>
              <a:gd name="connsiteX0" fmla="*/ 0 w 3136392"/>
              <a:gd name="connsiteY0" fmla="*/ 522742 h 3529584"/>
              <a:gd name="connsiteX1" fmla="*/ 522742 w 3136392"/>
              <a:gd name="connsiteY1" fmla="*/ 0 h 3529584"/>
              <a:gd name="connsiteX2" fmla="*/ 2613650 w 3136392"/>
              <a:gd name="connsiteY2" fmla="*/ 0 h 3529584"/>
              <a:gd name="connsiteX3" fmla="*/ 3136392 w 3136392"/>
              <a:gd name="connsiteY3" fmla="*/ 522742 h 3529584"/>
              <a:gd name="connsiteX4" fmla="*/ 3136392 w 3136392"/>
              <a:gd name="connsiteY4" fmla="*/ 3006842 h 3529584"/>
              <a:gd name="connsiteX5" fmla="*/ 2613650 w 3136392"/>
              <a:gd name="connsiteY5" fmla="*/ 3529584 h 3529584"/>
              <a:gd name="connsiteX6" fmla="*/ 522742 w 3136392"/>
              <a:gd name="connsiteY6" fmla="*/ 3529584 h 3529584"/>
              <a:gd name="connsiteX7" fmla="*/ 0 w 3136392"/>
              <a:gd name="connsiteY7" fmla="*/ 3006842 h 3529584"/>
              <a:gd name="connsiteX8" fmla="*/ 0 w 3136392"/>
              <a:gd name="connsiteY8" fmla="*/ 522742 h 3529584"/>
              <a:gd name="connsiteX0" fmla="*/ 0 w 3136404"/>
              <a:gd name="connsiteY0" fmla="*/ 522742 h 3529584"/>
              <a:gd name="connsiteX1" fmla="*/ 522742 w 3136404"/>
              <a:gd name="connsiteY1" fmla="*/ 0 h 3529584"/>
              <a:gd name="connsiteX2" fmla="*/ 2854281 w 3136404"/>
              <a:gd name="connsiteY2" fmla="*/ 0 h 3529584"/>
              <a:gd name="connsiteX3" fmla="*/ 3136392 w 3136404"/>
              <a:gd name="connsiteY3" fmla="*/ 522742 h 3529584"/>
              <a:gd name="connsiteX4" fmla="*/ 3136392 w 3136404"/>
              <a:gd name="connsiteY4" fmla="*/ 3006842 h 3529584"/>
              <a:gd name="connsiteX5" fmla="*/ 2613650 w 3136404"/>
              <a:gd name="connsiteY5" fmla="*/ 3529584 h 3529584"/>
              <a:gd name="connsiteX6" fmla="*/ 522742 w 3136404"/>
              <a:gd name="connsiteY6" fmla="*/ 3529584 h 3529584"/>
              <a:gd name="connsiteX7" fmla="*/ 0 w 3136404"/>
              <a:gd name="connsiteY7" fmla="*/ 3006842 h 3529584"/>
              <a:gd name="connsiteX8" fmla="*/ 0 w 3136404"/>
              <a:gd name="connsiteY8" fmla="*/ 522742 h 3529584"/>
              <a:gd name="connsiteX0" fmla="*/ 0 w 3137803"/>
              <a:gd name="connsiteY0" fmla="*/ 522742 h 3529584"/>
              <a:gd name="connsiteX1" fmla="*/ 522742 w 3137803"/>
              <a:gd name="connsiteY1" fmla="*/ 0 h 3529584"/>
              <a:gd name="connsiteX2" fmla="*/ 2883464 w 3137803"/>
              <a:gd name="connsiteY2" fmla="*/ 0 h 3529584"/>
              <a:gd name="connsiteX3" fmla="*/ 3136392 w 3137803"/>
              <a:gd name="connsiteY3" fmla="*/ 522742 h 3529584"/>
              <a:gd name="connsiteX4" fmla="*/ 3136392 w 3137803"/>
              <a:gd name="connsiteY4" fmla="*/ 3006842 h 3529584"/>
              <a:gd name="connsiteX5" fmla="*/ 2613650 w 3137803"/>
              <a:gd name="connsiteY5" fmla="*/ 3529584 h 3529584"/>
              <a:gd name="connsiteX6" fmla="*/ 522742 w 3137803"/>
              <a:gd name="connsiteY6" fmla="*/ 3529584 h 3529584"/>
              <a:gd name="connsiteX7" fmla="*/ 0 w 3137803"/>
              <a:gd name="connsiteY7" fmla="*/ 3006842 h 3529584"/>
              <a:gd name="connsiteX8" fmla="*/ 0 w 3137803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524429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848801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9490" h="3529584">
                <a:moveTo>
                  <a:pt x="1687" y="522742"/>
                </a:moveTo>
                <a:cubicBezTo>
                  <a:pt x="1687" y="234040"/>
                  <a:pt x="-36647" y="0"/>
                  <a:pt x="252055" y="0"/>
                </a:cubicBezTo>
                <a:lnTo>
                  <a:pt x="2885151" y="0"/>
                </a:lnTo>
                <a:cubicBezTo>
                  <a:pt x="3173853" y="0"/>
                  <a:pt x="3138079" y="234040"/>
                  <a:pt x="3138079" y="522742"/>
                </a:cubicBezTo>
                <a:lnTo>
                  <a:pt x="3138079" y="3006842"/>
                </a:lnTo>
                <a:cubicBezTo>
                  <a:pt x="3138079" y="3295544"/>
                  <a:pt x="3137503" y="3529584"/>
                  <a:pt x="2848801" y="3529584"/>
                </a:cubicBezTo>
                <a:lnTo>
                  <a:pt x="329876" y="3529584"/>
                </a:lnTo>
                <a:cubicBezTo>
                  <a:pt x="41174" y="3529584"/>
                  <a:pt x="1687" y="3295544"/>
                  <a:pt x="1687" y="3006842"/>
                </a:cubicBezTo>
                <a:lnTo>
                  <a:pt x="1687" y="522742"/>
                </a:lnTo>
                <a:close/>
              </a:path>
            </a:pathLst>
          </a:custGeom>
          <a:noFill/>
          <a:ln>
            <a:solidFill>
              <a:srgbClr val="D14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8" name="Tekst — symbol zastępczy 11">
            <a:extLst>
              <a:ext uri="{FF2B5EF4-FFF2-40B4-BE49-F238E27FC236}">
                <a16:creationId xmlns:a16="http://schemas.microsoft.com/office/drawing/2014/main" id="{5294241C-27BC-4F81-86AC-BB6A1B6C317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742351" y="3273318"/>
            <a:ext cx="2769902" cy="2361398"/>
          </a:xfrm>
        </p:spPr>
        <p:txBody>
          <a:bodyPr lIns="0" tIns="0" rIns="0" bIns="0" rtlCol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0" name="Obraz — symbol zastępczy 11">
            <a:extLst>
              <a:ext uri="{FF2B5EF4-FFF2-40B4-BE49-F238E27FC236}">
                <a16:creationId xmlns:a16="http://schemas.microsoft.com/office/drawing/2014/main" id="{A174FF28-7765-4AA3-9FD4-CD935B4751C7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2645068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zawartości Tabela i wyk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0F0C2245-DE76-4D87-9695-FB48563BCAE4}"/>
              </a:ext>
            </a:extLst>
          </p:cNvPr>
          <p:cNvSpPr/>
          <p:nvPr userDrawn="1"/>
        </p:nvSpPr>
        <p:spPr>
          <a:xfrm>
            <a:off x="0" y="15802"/>
            <a:ext cx="12192000" cy="684219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2414016"/>
            <a:ext cx="12192000" cy="4443984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070498F-1EA8-4EDC-969C-E35B97D26DFD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5" name="Tekst — symbol zastępczy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838199" y="1928770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23" name="Tekst — symbol zastępczy 2">
            <a:extLst>
              <a:ext uri="{FF2B5EF4-FFF2-40B4-BE49-F238E27FC236}">
                <a16:creationId xmlns:a16="http://schemas.microsoft.com/office/drawing/2014/main" id="{F074267C-7E1D-4515-B053-1121335429CD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6402339" y="1925467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1" name="Zawartość — symbol zastępczy 10">
            <a:extLst>
              <a:ext uri="{FF2B5EF4-FFF2-40B4-BE49-F238E27FC236}">
                <a16:creationId xmlns:a16="http://schemas.microsoft.com/office/drawing/2014/main" id="{207BEA77-6F19-47A4-89B3-773557D35ADD}"/>
              </a:ext>
            </a:extLst>
          </p:cNvPr>
          <p:cNvSpPr>
            <a:spLocks noGrp="1"/>
          </p:cNvSpPr>
          <p:nvPr>
            <p:ph sz="quarter" idx="53" hasCustomPrompt="1"/>
          </p:nvPr>
        </p:nvSpPr>
        <p:spPr>
          <a:xfrm>
            <a:off x="839788" y="2606834"/>
            <a:ext cx="4913312" cy="3022600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25" name="Zawartość — symbol zastępczy 10">
            <a:extLst>
              <a:ext uri="{FF2B5EF4-FFF2-40B4-BE49-F238E27FC236}">
                <a16:creationId xmlns:a16="http://schemas.microsoft.com/office/drawing/2014/main" id="{CB2E1E06-E22D-4555-9D15-BBCA0BE6F5F4}"/>
              </a:ext>
            </a:extLst>
          </p:cNvPr>
          <p:cNvSpPr>
            <a:spLocks noGrp="1"/>
          </p:cNvSpPr>
          <p:nvPr>
            <p:ph sz="quarter" idx="54" hasCustomPrompt="1"/>
          </p:nvPr>
        </p:nvSpPr>
        <p:spPr>
          <a:xfrm>
            <a:off x="6402339" y="2606834"/>
            <a:ext cx="4913312" cy="3022600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29" name="Obraz — symbol zastępczy 11">
            <a:extLst>
              <a:ext uri="{FF2B5EF4-FFF2-40B4-BE49-F238E27FC236}">
                <a16:creationId xmlns:a16="http://schemas.microsoft.com/office/drawing/2014/main" id="{BF4CB8DC-40CD-4909-8F71-4707DCC2606B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096525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osi cza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49" name="Prostokąt 48">
            <a:extLst>
              <a:ext uri="{FF2B5EF4-FFF2-40B4-BE49-F238E27FC236}">
                <a16:creationId xmlns:a16="http://schemas.microsoft.com/office/drawing/2014/main" id="{318B7734-2772-4C9A-BD61-B27A99E74C14}"/>
              </a:ext>
            </a:extLst>
          </p:cNvPr>
          <p:cNvSpPr/>
          <p:nvPr userDrawn="1"/>
        </p:nvSpPr>
        <p:spPr>
          <a:xfrm>
            <a:off x="-3560" y="18540"/>
            <a:ext cx="12192000" cy="683946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137A0267-8AC8-4915-9542-1B14DD87BB22}"/>
              </a:ext>
            </a:extLst>
          </p:cNvPr>
          <p:cNvCxnSpPr/>
          <p:nvPr userDrawn="1"/>
        </p:nvCxnSpPr>
        <p:spPr>
          <a:xfrm>
            <a:off x="1743456" y="3429000"/>
            <a:ext cx="8705088" cy="0"/>
          </a:xfrm>
          <a:prstGeom prst="line">
            <a:avLst/>
          </a:prstGeom>
          <a:ln w="508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E7E974E-6588-4A49-AB4A-72C34F7F1025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5" name="Tekst — symbol zastępczy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711126" y="4231099"/>
            <a:ext cx="202082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6" name="Tekst — symbol zastępczy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11127" y="4664315"/>
            <a:ext cx="2020824" cy="1178559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9" name="Tekst — symbol zastępczy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49"/>
            <a:ext cx="10515600" cy="935429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CD691C53-AE3E-4F20-95DD-9685FED4F5A1}"/>
              </a:ext>
            </a:extLst>
          </p:cNvPr>
          <p:cNvSpPr/>
          <p:nvPr userDrawn="1"/>
        </p:nvSpPr>
        <p:spPr>
          <a:xfrm>
            <a:off x="1053452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C2CDE282-1A6F-4DBA-865E-1B11BA3ABC55}"/>
              </a:ext>
            </a:extLst>
          </p:cNvPr>
          <p:cNvSpPr/>
          <p:nvPr userDrawn="1"/>
        </p:nvSpPr>
        <p:spPr>
          <a:xfrm>
            <a:off x="9803524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8" name="Owal 17">
            <a:extLst>
              <a:ext uri="{FF2B5EF4-FFF2-40B4-BE49-F238E27FC236}">
                <a16:creationId xmlns:a16="http://schemas.microsoft.com/office/drawing/2014/main" id="{5EA74B15-692A-450D-B310-878022A27D88}"/>
              </a:ext>
            </a:extLst>
          </p:cNvPr>
          <p:cNvSpPr/>
          <p:nvPr userDrawn="1"/>
        </p:nvSpPr>
        <p:spPr>
          <a:xfrm>
            <a:off x="3240970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0" name="Owal 19">
            <a:extLst>
              <a:ext uri="{FF2B5EF4-FFF2-40B4-BE49-F238E27FC236}">
                <a16:creationId xmlns:a16="http://schemas.microsoft.com/office/drawing/2014/main" id="{6CE791CF-B7E8-4D71-8684-B32E8C8F4301}"/>
              </a:ext>
            </a:extLst>
          </p:cNvPr>
          <p:cNvSpPr/>
          <p:nvPr userDrawn="1"/>
        </p:nvSpPr>
        <p:spPr>
          <a:xfrm>
            <a:off x="5428488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4AD3D6DD-0953-43C9-8188-184BE5DA2793}"/>
              </a:ext>
            </a:extLst>
          </p:cNvPr>
          <p:cNvSpPr/>
          <p:nvPr userDrawn="1"/>
        </p:nvSpPr>
        <p:spPr>
          <a:xfrm>
            <a:off x="7616006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4" name="Tekst — symbol zastępczy 2">
            <a:extLst>
              <a:ext uri="{FF2B5EF4-FFF2-40B4-BE49-F238E27FC236}">
                <a16:creationId xmlns:a16="http://schemas.microsoft.com/office/drawing/2014/main" id="{27E8A912-57C4-484A-BC10-933FA672E854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9452932" y="4231099"/>
            <a:ext cx="202082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27" name="Tekst — symbol zastępczy 11">
            <a:extLst>
              <a:ext uri="{FF2B5EF4-FFF2-40B4-BE49-F238E27FC236}">
                <a16:creationId xmlns:a16="http://schemas.microsoft.com/office/drawing/2014/main" id="{B7A3AAFE-6461-4AE9-B70B-74CB089850AE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452933" y="4664315"/>
            <a:ext cx="2020824" cy="1178559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8" name="Tekst — symbol zastępczy 2">
            <a:extLst>
              <a:ext uri="{FF2B5EF4-FFF2-40B4-BE49-F238E27FC236}">
                <a16:creationId xmlns:a16="http://schemas.microsoft.com/office/drawing/2014/main" id="{B3255040-19AE-4D3C-B7EB-0DFF91543E37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2896577" y="4231099"/>
            <a:ext cx="202082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29" name="Tekst — symbol zastępczy 11">
            <a:extLst>
              <a:ext uri="{FF2B5EF4-FFF2-40B4-BE49-F238E27FC236}">
                <a16:creationId xmlns:a16="http://schemas.microsoft.com/office/drawing/2014/main" id="{FBE4D9BD-0351-4B91-B0BC-1DC3E5348A9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896578" y="4664315"/>
            <a:ext cx="2020824" cy="1178559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0" name="Tekst — symbol zastępczy 2">
            <a:extLst>
              <a:ext uri="{FF2B5EF4-FFF2-40B4-BE49-F238E27FC236}">
                <a16:creationId xmlns:a16="http://schemas.microsoft.com/office/drawing/2014/main" id="{98AB56CF-F4C5-4F54-9C81-C6AF325445C4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5082028" y="4231099"/>
            <a:ext cx="202082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31" name="Tekst — symbol zastępczy 11">
            <a:extLst>
              <a:ext uri="{FF2B5EF4-FFF2-40B4-BE49-F238E27FC236}">
                <a16:creationId xmlns:a16="http://schemas.microsoft.com/office/drawing/2014/main" id="{EDAADAFF-CDF8-4B5A-B4AF-07A1E3BDCFF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5082029" y="4664315"/>
            <a:ext cx="2020824" cy="1178559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2" name="Tekst — symbol zastępczy 2">
            <a:extLst>
              <a:ext uri="{FF2B5EF4-FFF2-40B4-BE49-F238E27FC236}">
                <a16:creationId xmlns:a16="http://schemas.microsoft.com/office/drawing/2014/main" id="{455E4403-2A75-455B-8AB8-D9D2DEE6B4B8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7267480" y="4231099"/>
            <a:ext cx="202082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33" name="Tekst — symbol zastępczy 11">
            <a:extLst>
              <a:ext uri="{FF2B5EF4-FFF2-40B4-BE49-F238E27FC236}">
                <a16:creationId xmlns:a16="http://schemas.microsoft.com/office/drawing/2014/main" id="{72A71372-85B1-4BE9-AFC9-78A34420C192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267481" y="4664315"/>
            <a:ext cx="2020824" cy="1178559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9" name="Tekst — symbol zastępczy 2">
            <a:extLst>
              <a:ext uri="{FF2B5EF4-FFF2-40B4-BE49-F238E27FC236}">
                <a16:creationId xmlns:a16="http://schemas.microsoft.com/office/drawing/2014/main" id="{450A7337-3C0A-4855-BC87-AA251494827A}"/>
              </a:ext>
            </a:extLst>
          </p:cNvPr>
          <p:cNvSpPr>
            <a:spLocks noGrp="1"/>
          </p:cNvSpPr>
          <p:nvPr>
            <p:ph type="body" idx="56" hasCustomPrompt="1"/>
          </p:nvPr>
        </p:nvSpPr>
        <p:spPr>
          <a:xfrm>
            <a:off x="1053452" y="3074289"/>
            <a:ext cx="1335024" cy="462656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20XX</a:t>
            </a:r>
          </a:p>
        </p:txBody>
      </p:sp>
      <p:sp>
        <p:nvSpPr>
          <p:cNvPr id="40" name="Tekst — symbol zastępczy 2">
            <a:extLst>
              <a:ext uri="{FF2B5EF4-FFF2-40B4-BE49-F238E27FC236}">
                <a16:creationId xmlns:a16="http://schemas.microsoft.com/office/drawing/2014/main" id="{D7169E62-2B9B-4CF2-B2E2-3FD55EEEFF87}"/>
              </a:ext>
            </a:extLst>
          </p:cNvPr>
          <p:cNvSpPr>
            <a:spLocks noGrp="1"/>
          </p:cNvSpPr>
          <p:nvPr>
            <p:ph type="body" idx="57" hasCustomPrompt="1"/>
          </p:nvPr>
        </p:nvSpPr>
        <p:spPr>
          <a:xfrm>
            <a:off x="1053452" y="3471539"/>
            <a:ext cx="1335024" cy="233857"/>
          </a:xfrm>
        </p:spPr>
        <p:txBody>
          <a:bodyPr lIns="0" tIns="0" rIns="0" bIns="0" rtlCol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Miesiąc</a:t>
            </a:r>
          </a:p>
        </p:txBody>
      </p:sp>
      <p:sp>
        <p:nvSpPr>
          <p:cNvPr id="41" name="Tekst — symbol zastępczy 2">
            <a:extLst>
              <a:ext uri="{FF2B5EF4-FFF2-40B4-BE49-F238E27FC236}">
                <a16:creationId xmlns:a16="http://schemas.microsoft.com/office/drawing/2014/main" id="{AC0575D2-AA1D-44C6-9FB3-21ADF8988B54}"/>
              </a:ext>
            </a:extLst>
          </p:cNvPr>
          <p:cNvSpPr>
            <a:spLocks noGrp="1"/>
          </p:cNvSpPr>
          <p:nvPr>
            <p:ph type="body" idx="58" hasCustomPrompt="1"/>
          </p:nvPr>
        </p:nvSpPr>
        <p:spPr>
          <a:xfrm>
            <a:off x="3240970" y="3068944"/>
            <a:ext cx="1335024" cy="462656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20XX</a:t>
            </a:r>
          </a:p>
        </p:txBody>
      </p:sp>
      <p:sp>
        <p:nvSpPr>
          <p:cNvPr id="42" name="Tekst — symbol zastępczy 2">
            <a:extLst>
              <a:ext uri="{FF2B5EF4-FFF2-40B4-BE49-F238E27FC236}">
                <a16:creationId xmlns:a16="http://schemas.microsoft.com/office/drawing/2014/main" id="{2BBDBCDC-6887-4C68-B9B1-5692A081F030}"/>
              </a:ext>
            </a:extLst>
          </p:cNvPr>
          <p:cNvSpPr>
            <a:spLocks noGrp="1"/>
          </p:cNvSpPr>
          <p:nvPr>
            <p:ph type="body" idx="59" hasCustomPrompt="1"/>
          </p:nvPr>
        </p:nvSpPr>
        <p:spPr>
          <a:xfrm>
            <a:off x="3240970" y="3466194"/>
            <a:ext cx="1335024" cy="233857"/>
          </a:xfrm>
        </p:spPr>
        <p:txBody>
          <a:bodyPr lIns="0" tIns="0" rIns="0" bIns="0" rtlCol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Miesiąc</a:t>
            </a:r>
          </a:p>
        </p:txBody>
      </p:sp>
      <p:sp>
        <p:nvSpPr>
          <p:cNvPr id="43" name="Tekst — symbol zastępczy 2">
            <a:extLst>
              <a:ext uri="{FF2B5EF4-FFF2-40B4-BE49-F238E27FC236}">
                <a16:creationId xmlns:a16="http://schemas.microsoft.com/office/drawing/2014/main" id="{6ABCAEE9-21FE-4449-83EB-FBEC4248EE5E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5428488" y="3077096"/>
            <a:ext cx="1335024" cy="462656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20XX</a:t>
            </a:r>
          </a:p>
        </p:txBody>
      </p:sp>
      <p:sp>
        <p:nvSpPr>
          <p:cNvPr id="44" name="Tekst — symbol zastępczy 2">
            <a:extLst>
              <a:ext uri="{FF2B5EF4-FFF2-40B4-BE49-F238E27FC236}">
                <a16:creationId xmlns:a16="http://schemas.microsoft.com/office/drawing/2014/main" id="{95136500-0830-4515-8356-C6B23041E5C7}"/>
              </a:ext>
            </a:extLst>
          </p:cNvPr>
          <p:cNvSpPr>
            <a:spLocks noGrp="1"/>
          </p:cNvSpPr>
          <p:nvPr>
            <p:ph type="body" idx="61" hasCustomPrompt="1"/>
          </p:nvPr>
        </p:nvSpPr>
        <p:spPr>
          <a:xfrm>
            <a:off x="5428488" y="3474346"/>
            <a:ext cx="1335024" cy="233857"/>
          </a:xfrm>
        </p:spPr>
        <p:txBody>
          <a:bodyPr lIns="0" tIns="0" rIns="0" bIns="0" rtlCol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Miesiąc</a:t>
            </a:r>
          </a:p>
        </p:txBody>
      </p:sp>
      <p:sp>
        <p:nvSpPr>
          <p:cNvPr id="45" name="Tekst — symbol zastępczy 2">
            <a:extLst>
              <a:ext uri="{FF2B5EF4-FFF2-40B4-BE49-F238E27FC236}">
                <a16:creationId xmlns:a16="http://schemas.microsoft.com/office/drawing/2014/main" id="{CBD503F2-AFE4-4764-8A65-FCC3DF905012}"/>
              </a:ext>
            </a:extLst>
          </p:cNvPr>
          <p:cNvSpPr>
            <a:spLocks noGrp="1"/>
          </p:cNvSpPr>
          <p:nvPr>
            <p:ph type="body" idx="62" hasCustomPrompt="1"/>
          </p:nvPr>
        </p:nvSpPr>
        <p:spPr>
          <a:xfrm>
            <a:off x="7616006" y="3082825"/>
            <a:ext cx="1335024" cy="462656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20XX</a:t>
            </a:r>
          </a:p>
        </p:txBody>
      </p:sp>
      <p:sp>
        <p:nvSpPr>
          <p:cNvPr id="46" name="Tekst — symbol zastępczy 2">
            <a:extLst>
              <a:ext uri="{FF2B5EF4-FFF2-40B4-BE49-F238E27FC236}">
                <a16:creationId xmlns:a16="http://schemas.microsoft.com/office/drawing/2014/main" id="{7DC0A657-989F-4B29-8E27-DDC81B0140EE}"/>
              </a:ext>
            </a:extLst>
          </p:cNvPr>
          <p:cNvSpPr>
            <a:spLocks noGrp="1"/>
          </p:cNvSpPr>
          <p:nvPr>
            <p:ph type="body" idx="63" hasCustomPrompt="1"/>
          </p:nvPr>
        </p:nvSpPr>
        <p:spPr>
          <a:xfrm>
            <a:off x="7616006" y="3480075"/>
            <a:ext cx="1335024" cy="233857"/>
          </a:xfrm>
        </p:spPr>
        <p:txBody>
          <a:bodyPr lIns="0" tIns="0" rIns="0" bIns="0" rtlCol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Miesiąc</a:t>
            </a:r>
          </a:p>
        </p:txBody>
      </p:sp>
      <p:sp>
        <p:nvSpPr>
          <p:cNvPr id="47" name="Tekst — symbol zastępczy 2">
            <a:extLst>
              <a:ext uri="{FF2B5EF4-FFF2-40B4-BE49-F238E27FC236}">
                <a16:creationId xmlns:a16="http://schemas.microsoft.com/office/drawing/2014/main" id="{8437BAC6-4C02-46D8-AB5C-54416FDC4E11}"/>
              </a:ext>
            </a:extLst>
          </p:cNvPr>
          <p:cNvSpPr>
            <a:spLocks noGrp="1"/>
          </p:cNvSpPr>
          <p:nvPr>
            <p:ph type="body" idx="64" hasCustomPrompt="1"/>
          </p:nvPr>
        </p:nvSpPr>
        <p:spPr>
          <a:xfrm>
            <a:off x="9803524" y="3079749"/>
            <a:ext cx="1335024" cy="462656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20XX</a:t>
            </a:r>
          </a:p>
        </p:txBody>
      </p:sp>
      <p:sp>
        <p:nvSpPr>
          <p:cNvPr id="48" name="Tekst — symbol zastępczy 2">
            <a:extLst>
              <a:ext uri="{FF2B5EF4-FFF2-40B4-BE49-F238E27FC236}">
                <a16:creationId xmlns:a16="http://schemas.microsoft.com/office/drawing/2014/main" id="{E0840D65-23FD-4BDF-B966-5BF3BE32F620}"/>
              </a:ext>
            </a:extLst>
          </p:cNvPr>
          <p:cNvSpPr>
            <a:spLocks noGrp="1"/>
          </p:cNvSpPr>
          <p:nvPr>
            <p:ph type="body" idx="65" hasCustomPrompt="1"/>
          </p:nvPr>
        </p:nvSpPr>
        <p:spPr>
          <a:xfrm>
            <a:off x="9803524" y="3476999"/>
            <a:ext cx="1335024" cy="233857"/>
          </a:xfrm>
        </p:spPr>
        <p:txBody>
          <a:bodyPr lIns="0" tIns="0" rIns="0" bIns="0" rtlCol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Miesiąc</a:t>
            </a:r>
          </a:p>
        </p:txBody>
      </p:sp>
      <p:sp>
        <p:nvSpPr>
          <p:cNvPr id="50" name="Obraz — symbol zastępczy 11">
            <a:extLst>
              <a:ext uri="{FF2B5EF4-FFF2-40B4-BE49-F238E27FC236}">
                <a16:creationId xmlns:a16="http://schemas.microsoft.com/office/drawing/2014/main" id="{DBB3EB4E-1DA2-4278-B918-D5B7EDBD9B35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510719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, zawartość i logo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6B665D0-4EDB-4342-BED1-27DA9BA746A8}"/>
              </a:ext>
            </a:extLst>
          </p:cNvPr>
          <p:cNvSpPr/>
          <p:nvPr userDrawn="1"/>
        </p:nvSpPr>
        <p:spPr>
          <a:xfrm>
            <a:off x="7454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1965960"/>
            <a:ext cx="12192000" cy="48920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95CB48-CE74-4525-B40E-EF813A8AFCFB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1" name="Zawartość — symbol zastępczy 10">
            <a:extLst>
              <a:ext uri="{FF2B5EF4-FFF2-40B4-BE49-F238E27FC236}">
                <a16:creationId xmlns:a16="http://schemas.microsoft.com/office/drawing/2014/main" id="{207BEA77-6F19-47A4-89B3-773557D35ADD}"/>
              </a:ext>
            </a:extLst>
          </p:cNvPr>
          <p:cNvSpPr>
            <a:spLocks noGrp="1"/>
          </p:cNvSpPr>
          <p:nvPr>
            <p:ph sz="quarter" idx="53" hasCustomPrompt="1"/>
          </p:nvPr>
        </p:nvSpPr>
        <p:spPr>
          <a:xfrm>
            <a:off x="839787" y="1943100"/>
            <a:ext cx="10512425" cy="3686334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16" name="Obraz — symbol zastępczy 11">
            <a:extLst>
              <a:ext uri="{FF2B5EF4-FFF2-40B4-BE49-F238E27FC236}">
                <a16:creationId xmlns:a16="http://schemas.microsoft.com/office/drawing/2014/main" id="{429030D9-F540-4B24-AA27-17B8726068F1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4127674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zawartości zespoł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8CF4E3C4-06F3-4C9B-8844-62F3323AB7DD}"/>
              </a:ext>
            </a:extLst>
          </p:cNvPr>
          <p:cNvSpPr/>
          <p:nvPr userDrawn="1"/>
        </p:nvSpPr>
        <p:spPr>
          <a:xfrm>
            <a:off x="-1587" y="6408"/>
            <a:ext cx="12192000" cy="685159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154680"/>
            <a:ext cx="12192000" cy="370332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0B0ACE-D7BC-4255-B730-B59DC554BCAC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9" name="Tekst — symbol zastępczy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50"/>
            <a:ext cx="10515600" cy="588736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3" name="Tekst — symbol zastępczy 2">
            <a:extLst>
              <a:ext uri="{FF2B5EF4-FFF2-40B4-BE49-F238E27FC236}">
                <a16:creationId xmlns:a16="http://schemas.microsoft.com/office/drawing/2014/main" id="{F074267C-7E1D-4515-B053-1121335429CD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4711049" y="4355957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24" name="Tekst — symbol zastępczy 11">
            <a:extLst>
              <a:ext uri="{FF2B5EF4-FFF2-40B4-BE49-F238E27FC236}">
                <a16:creationId xmlns:a16="http://schemas.microsoft.com/office/drawing/2014/main" id="{BED0DB43-ABA6-4E0E-BA64-F6DBD79467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711049" y="4736849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1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8" name="Tekst — symbol zastępczy 11">
            <a:extLst>
              <a:ext uri="{FF2B5EF4-FFF2-40B4-BE49-F238E27FC236}">
                <a16:creationId xmlns:a16="http://schemas.microsoft.com/office/drawing/2014/main" id="{5294241C-27BC-4F81-86AC-BB6A1B6C317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711049" y="5004864"/>
            <a:ext cx="2769902" cy="824020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1" name="Obraz — symbol zastępczy 10">
            <a:extLst>
              <a:ext uri="{FF2B5EF4-FFF2-40B4-BE49-F238E27FC236}">
                <a16:creationId xmlns:a16="http://schemas.microsoft.com/office/drawing/2014/main" id="{FA998E5C-D637-4A1F-9056-73766B04FE2B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5145170" y="2212908"/>
            <a:ext cx="1901952" cy="1901952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5" name="Tekst — symbol zastępczy 2">
            <a:extLst>
              <a:ext uri="{FF2B5EF4-FFF2-40B4-BE49-F238E27FC236}">
                <a16:creationId xmlns:a16="http://schemas.microsoft.com/office/drawing/2014/main" id="{F89779B3-74BD-410E-8DCD-302D161A4673}"/>
              </a:ext>
            </a:extLst>
          </p:cNvPr>
          <p:cNvSpPr>
            <a:spLocks noGrp="1"/>
          </p:cNvSpPr>
          <p:nvPr>
            <p:ph type="body" idx="56" hasCustomPrompt="1"/>
          </p:nvPr>
        </p:nvSpPr>
        <p:spPr>
          <a:xfrm>
            <a:off x="8147243" y="4357953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26" name="Tekst — symbol zastępczy 11">
            <a:extLst>
              <a:ext uri="{FF2B5EF4-FFF2-40B4-BE49-F238E27FC236}">
                <a16:creationId xmlns:a16="http://schemas.microsoft.com/office/drawing/2014/main" id="{B367781E-9C82-4788-A807-0111EF793B63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147243" y="4738845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1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9" name="Tekst — symbol zastępczy 11">
            <a:extLst>
              <a:ext uri="{FF2B5EF4-FFF2-40B4-BE49-F238E27FC236}">
                <a16:creationId xmlns:a16="http://schemas.microsoft.com/office/drawing/2014/main" id="{C5484CD3-57F0-46B6-96E6-54BDB7A030D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8147243" y="5006860"/>
            <a:ext cx="2769902" cy="824020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0" name="Obraz — symbol zastępczy 10">
            <a:extLst>
              <a:ext uri="{FF2B5EF4-FFF2-40B4-BE49-F238E27FC236}">
                <a16:creationId xmlns:a16="http://schemas.microsoft.com/office/drawing/2014/main" id="{383DFDF4-9A8E-4653-9207-FC82A7B603A9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8580060" y="2212908"/>
            <a:ext cx="1901952" cy="1901952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31" name="Tekst — symbol zastępczy 2">
            <a:extLst>
              <a:ext uri="{FF2B5EF4-FFF2-40B4-BE49-F238E27FC236}">
                <a16:creationId xmlns:a16="http://schemas.microsoft.com/office/drawing/2014/main" id="{E65875B3-5DCE-417D-9AF6-8A9319DAF12F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1272438" y="4372425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32" name="Tekst — symbol zastępczy 11">
            <a:extLst>
              <a:ext uri="{FF2B5EF4-FFF2-40B4-BE49-F238E27FC236}">
                <a16:creationId xmlns:a16="http://schemas.microsoft.com/office/drawing/2014/main" id="{57610FCE-66D7-48F6-8133-2F14CEABF03C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1272438" y="4753317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1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3" name="Tekst — symbol zastępczy 11">
            <a:extLst>
              <a:ext uri="{FF2B5EF4-FFF2-40B4-BE49-F238E27FC236}">
                <a16:creationId xmlns:a16="http://schemas.microsoft.com/office/drawing/2014/main" id="{A582499F-142E-436A-931B-C9E57565DF2F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1272438" y="5021332"/>
            <a:ext cx="2769902" cy="824020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4" name="Obraz — symbol zastępczy 10">
            <a:extLst>
              <a:ext uri="{FF2B5EF4-FFF2-40B4-BE49-F238E27FC236}">
                <a16:creationId xmlns:a16="http://schemas.microsoft.com/office/drawing/2014/main" id="{950B3CF8-BCAD-487D-A0EB-0F031B9DFEB6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1710279" y="2212908"/>
            <a:ext cx="1901952" cy="1901952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36" name="Obraz — symbol zastępczy 11">
            <a:extLst>
              <a:ext uri="{FF2B5EF4-FFF2-40B4-BE49-F238E27FC236}">
                <a16:creationId xmlns:a16="http://schemas.microsoft.com/office/drawing/2014/main" id="{6CAD31EE-07E0-48DC-8A30-3C3AC6285B2A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40349425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zawartości zespołu i po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80" name="Prostokąt 79">
            <a:extLst>
              <a:ext uri="{FF2B5EF4-FFF2-40B4-BE49-F238E27FC236}">
                <a16:creationId xmlns:a16="http://schemas.microsoft.com/office/drawing/2014/main" id="{067B149A-3C8A-48D5-A7CF-D900619C493B}"/>
              </a:ext>
            </a:extLst>
          </p:cNvPr>
          <p:cNvSpPr/>
          <p:nvPr userDrawn="1"/>
        </p:nvSpPr>
        <p:spPr>
          <a:xfrm>
            <a:off x="0" y="4749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2368296"/>
            <a:ext cx="12192000" cy="4489704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1BA9EC-0530-4014-8467-0F9066D604E8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9" name="Tekst — symbol zastępczy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50"/>
            <a:ext cx="10515600" cy="55284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1" name="Tekst — symbol zastępczy 2">
            <a:extLst>
              <a:ext uri="{FF2B5EF4-FFF2-40B4-BE49-F238E27FC236}">
                <a16:creationId xmlns:a16="http://schemas.microsoft.com/office/drawing/2014/main" id="{E65875B3-5DCE-417D-9AF6-8A9319DAF12F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2534173" y="3053492"/>
            <a:ext cx="1908000" cy="59125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32" name="Tekst — symbol zastępczy 11">
            <a:extLst>
              <a:ext uri="{FF2B5EF4-FFF2-40B4-BE49-F238E27FC236}">
                <a16:creationId xmlns:a16="http://schemas.microsoft.com/office/drawing/2014/main" id="{57610FCE-66D7-48F6-8133-2F14CEABF03C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534173" y="3690725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4" name="Obraz — symbol zastępczy 10">
            <a:extLst>
              <a:ext uri="{FF2B5EF4-FFF2-40B4-BE49-F238E27FC236}">
                <a16:creationId xmlns:a16="http://schemas.microsoft.com/office/drawing/2014/main" id="{950B3CF8-BCAD-487D-A0EB-0F031B9DFEB6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1207008" y="2841244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4" name="Tekst — symbol zastępczy 2">
            <a:extLst>
              <a:ext uri="{FF2B5EF4-FFF2-40B4-BE49-F238E27FC236}">
                <a16:creationId xmlns:a16="http://schemas.microsoft.com/office/drawing/2014/main" id="{A5B0328E-C8F6-40C1-8E47-5E04F8C378BC}"/>
              </a:ext>
            </a:extLst>
          </p:cNvPr>
          <p:cNvSpPr>
            <a:spLocks noGrp="1"/>
          </p:cNvSpPr>
          <p:nvPr>
            <p:ph type="body" idx="71" hasCustomPrompt="1"/>
          </p:nvPr>
        </p:nvSpPr>
        <p:spPr>
          <a:xfrm>
            <a:off x="6072016" y="3053492"/>
            <a:ext cx="1908000" cy="59125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45" name="Tekst — symbol zastępczy 11">
            <a:extLst>
              <a:ext uri="{FF2B5EF4-FFF2-40B4-BE49-F238E27FC236}">
                <a16:creationId xmlns:a16="http://schemas.microsoft.com/office/drawing/2014/main" id="{FA001AE7-4E42-42A6-9347-729901FA288B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072016" y="3690725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46" name="Obraz — symbol zastępczy 10">
            <a:extLst>
              <a:ext uri="{FF2B5EF4-FFF2-40B4-BE49-F238E27FC236}">
                <a16:creationId xmlns:a16="http://schemas.microsoft.com/office/drawing/2014/main" id="{C3CA770E-AF5C-412A-8286-39C2516C33FB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4744851" y="2841244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50" name="Tekst — symbol zastępczy 2">
            <a:extLst>
              <a:ext uri="{FF2B5EF4-FFF2-40B4-BE49-F238E27FC236}">
                <a16:creationId xmlns:a16="http://schemas.microsoft.com/office/drawing/2014/main" id="{42536D59-8909-4D52-8F15-FBD7DDF9B649}"/>
              </a:ext>
            </a:extLst>
          </p:cNvPr>
          <p:cNvSpPr>
            <a:spLocks noGrp="1"/>
          </p:cNvSpPr>
          <p:nvPr>
            <p:ph type="body" idx="74" hasCustomPrompt="1"/>
          </p:nvPr>
        </p:nvSpPr>
        <p:spPr>
          <a:xfrm>
            <a:off x="9516223" y="3053492"/>
            <a:ext cx="1908000" cy="59125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51" name="Tekst — symbol zastępczy 11">
            <a:extLst>
              <a:ext uri="{FF2B5EF4-FFF2-40B4-BE49-F238E27FC236}">
                <a16:creationId xmlns:a16="http://schemas.microsoft.com/office/drawing/2014/main" id="{2222413B-A6E3-48FA-8BD0-7B34247C7881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9516223" y="3690725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52" name="Obraz — symbol zastępczy 10">
            <a:extLst>
              <a:ext uri="{FF2B5EF4-FFF2-40B4-BE49-F238E27FC236}">
                <a16:creationId xmlns:a16="http://schemas.microsoft.com/office/drawing/2014/main" id="{6F69DD81-BD33-4878-BE6B-E6252B0E4610}"/>
              </a:ext>
            </a:extLst>
          </p:cNvPr>
          <p:cNvSpPr>
            <a:spLocks noGrp="1"/>
          </p:cNvSpPr>
          <p:nvPr>
            <p:ph type="pic" sz="quarter" idx="76"/>
          </p:nvPr>
        </p:nvSpPr>
        <p:spPr>
          <a:xfrm>
            <a:off x="8189058" y="2841244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71" name="Tekst — symbol zastępczy 2">
            <a:extLst>
              <a:ext uri="{FF2B5EF4-FFF2-40B4-BE49-F238E27FC236}">
                <a16:creationId xmlns:a16="http://schemas.microsoft.com/office/drawing/2014/main" id="{F7F53399-AF88-4B19-8C26-1A63E023245D}"/>
              </a:ext>
            </a:extLst>
          </p:cNvPr>
          <p:cNvSpPr>
            <a:spLocks noGrp="1"/>
          </p:cNvSpPr>
          <p:nvPr>
            <p:ph type="body" idx="77" hasCustomPrompt="1"/>
          </p:nvPr>
        </p:nvSpPr>
        <p:spPr>
          <a:xfrm>
            <a:off x="2534173" y="4675444"/>
            <a:ext cx="1908000" cy="612438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72" name="Tekst — symbol zastępczy 11">
            <a:extLst>
              <a:ext uri="{FF2B5EF4-FFF2-40B4-BE49-F238E27FC236}">
                <a16:creationId xmlns:a16="http://schemas.microsoft.com/office/drawing/2014/main" id="{CCEF4D60-F822-4C96-86FD-DE22EF496C76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534173" y="533385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73" name="Obraz — symbol zastępczy 10">
            <a:extLst>
              <a:ext uri="{FF2B5EF4-FFF2-40B4-BE49-F238E27FC236}">
                <a16:creationId xmlns:a16="http://schemas.microsoft.com/office/drawing/2014/main" id="{B4A9AE49-2C61-49A9-BBAB-B10B7982EF05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1207008" y="4484375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74" name="Tekst — symbol zastępczy 2">
            <a:extLst>
              <a:ext uri="{FF2B5EF4-FFF2-40B4-BE49-F238E27FC236}">
                <a16:creationId xmlns:a16="http://schemas.microsoft.com/office/drawing/2014/main" id="{59FC5F10-BCA0-4110-AEDF-4A9729F7FDF3}"/>
              </a:ext>
            </a:extLst>
          </p:cNvPr>
          <p:cNvSpPr>
            <a:spLocks noGrp="1"/>
          </p:cNvSpPr>
          <p:nvPr>
            <p:ph type="body" idx="80" hasCustomPrompt="1"/>
          </p:nvPr>
        </p:nvSpPr>
        <p:spPr>
          <a:xfrm>
            <a:off x="6072016" y="4675444"/>
            <a:ext cx="1908000" cy="612438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75" name="Tekst — symbol zastępczy 11">
            <a:extLst>
              <a:ext uri="{FF2B5EF4-FFF2-40B4-BE49-F238E27FC236}">
                <a16:creationId xmlns:a16="http://schemas.microsoft.com/office/drawing/2014/main" id="{D74DE44D-21EB-4B7D-A729-0564A65C12D5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6072016" y="533385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76" name="Obraz — symbol zastępczy 10">
            <a:extLst>
              <a:ext uri="{FF2B5EF4-FFF2-40B4-BE49-F238E27FC236}">
                <a16:creationId xmlns:a16="http://schemas.microsoft.com/office/drawing/2014/main" id="{9F70A0CC-AF4B-47BB-A8FA-067E7844751E}"/>
              </a:ext>
            </a:extLst>
          </p:cNvPr>
          <p:cNvSpPr>
            <a:spLocks noGrp="1"/>
          </p:cNvSpPr>
          <p:nvPr>
            <p:ph type="pic" sz="quarter" idx="82"/>
          </p:nvPr>
        </p:nvSpPr>
        <p:spPr>
          <a:xfrm>
            <a:off x="4744851" y="4484375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77" name="Tekst — symbol zastępczy 2">
            <a:extLst>
              <a:ext uri="{FF2B5EF4-FFF2-40B4-BE49-F238E27FC236}">
                <a16:creationId xmlns:a16="http://schemas.microsoft.com/office/drawing/2014/main" id="{9F607D0D-855E-4436-857B-20E66E881082}"/>
              </a:ext>
            </a:extLst>
          </p:cNvPr>
          <p:cNvSpPr>
            <a:spLocks noGrp="1"/>
          </p:cNvSpPr>
          <p:nvPr>
            <p:ph type="body" idx="83" hasCustomPrompt="1"/>
          </p:nvPr>
        </p:nvSpPr>
        <p:spPr>
          <a:xfrm>
            <a:off x="9516223" y="4675444"/>
            <a:ext cx="1908000" cy="612438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78" name="Tekst — symbol zastępczy 11">
            <a:extLst>
              <a:ext uri="{FF2B5EF4-FFF2-40B4-BE49-F238E27FC236}">
                <a16:creationId xmlns:a16="http://schemas.microsoft.com/office/drawing/2014/main" id="{10099025-C128-45B2-90F6-5ABA8380C6C8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9516223" y="533385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79" name="Obraz — symbol zastępczy 10">
            <a:extLst>
              <a:ext uri="{FF2B5EF4-FFF2-40B4-BE49-F238E27FC236}">
                <a16:creationId xmlns:a16="http://schemas.microsoft.com/office/drawing/2014/main" id="{019F774E-7063-44F5-AE2D-146FCBD9B4C4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8189058" y="4484375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81" name="Obraz — symbol zastępczy 11">
            <a:extLst>
              <a:ext uri="{FF2B5EF4-FFF2-40B4-BE49-F238E27FC236}">
                <a16:creationId xmlns:a16="http://schemas.microsoft.com/office/drawing/2014/main" id="{FA89EF75-E798-40D3-897E-2FAC5108B5A5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2096906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 z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4A7E2F25-E114-4A75-B5B3-F09D555DDFF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509BEFEA-934B-49DB-9A67-071B716E9BCC}"/>
              </a:ext>
            </a:extLst>
          </p:cNvPr>
          <p:cNvSpPr/>
          <p:nvPr userDrawn="1"/>
        </p:nvSpPr>
        <p:spPr>
          <a:xfrm>
            <a:off x="6769608" y="0"/>
            <a:ext cx="5422392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D86D2BD-969D-4473-8460-B0377486A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5826" y="3924940"/>
            <a:ext cx="4116387" cy="1740445"/>
          </a:xfrm>
        </p:spPr>
        <p:txBody>
          <a:bodyPr lIns="0" tIns="0" rIns="0" bIns="0" rtlCol="0" anchor="b" anchorCtr="0">
            <a:noAutofit/>
          </a:bodyPr>
          <a:lstStyle>
            <a:lvl1pPr algn="r">
              <a:defRPr sz="5500" b="1"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0" name="Obraz — symbol zastępczy 11">
            <a:extLst>
              <a:ext uri="{FF2B5EF4-FFF2-40B4-BE49-F238E27FC236}">
                <a16:creationId xmlns:a16="http://schemas.microsoft.com/office/drawing/2014/main" id="{2B65509E-400D-48FF-845C-D88E53CDAF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65413" y="851603"/>
            <a:ext cx="2386800" cy="486000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1" name="Podtytuł 2">
            <a:extLst>
              <a:ext uri="{FF2B5EF4-FFF2-40B4-BE49-F238E27FC236}">
                <a16:creationId xmlns:a16="http://schemas.microsoft.com/office/drawing/2014/main" id="{1124E491-FFE2-4D91-8211-BFEB67FC40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35826" y="5681266"/>
            <a:ext cx="4116387" cy="400081"/>
          </a:xfrm>
        </p:spPr>
        <p:txBody>
          <a:bodyPr lIns="0" tIns="0" rIns="0" bIns="0" rtlCol="0" anchor="b" anchorCtr="0">
            <a:normAutofit/>
          </a:bodyPr>
          <a:lstStyle>
            <a:lvl1pPr marL="0" indent="0" algn="r">
              <a:buNone/>
              <a:defRPr sz="28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Miejsce na podtytuł</a:t>
            </a:r>
          </a:p>
        </p:txBody>
      </p:sp>
    </p:spTree>
    <p:extLst>
      <p:ext uri="{BB962C8B-B14F-4D97-AF65-F5344CB8AC3E}">
        <p14:creationId xmlns:p14="http://schemas.microsoft.com/office/powerpoint/2010/main" val="34209518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podpisów wykre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4A87ED0-1555-4955-AB1F-016220F037D5}"/>
              </a:ext>
            </a:extLst>
          </p:cNvPr>
          <p:cNvSpPr/>
          <p:nvPr userDrawn="1"/>
        </p:nvSpPr>
        <p:spPr>
          <a:xfrm>
            <a:off x="0" y="-24971"/>
            <a:ext cx="12192000" cy="6857999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2660904"/>
            <a:ext cx="12192000" cy="419709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F568118-EE29-420A-ABC5-61BDEE046C4E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31" name="Tekst — symbol zastępczy 2">
            <a:extLst>
              <a:ext uri="{FF2B5EF4-FFF2-40B4-BE49-F238E27FC236}">
                <a16:creationId xmlns:a16="http://schemas.microsoft.com/office/drawing/2014/main" id="{E65875B3-5DCE-417D-9AF6-8A9319DAF12F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5389917" y="3744378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32" name="Tekst — symbol zastępczy 11">
            <a:extLst>
              <a:ext uri="{FF2B5EF4-FFF2-40B4-BE49-F238E27FC236}">
                <a16:creationId xmlns:a16="http://schemas.microsoft.com/office/drawing/2014/main" id="{57610FCE-66D7-48F6-8133-2F14CEABF03C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5389917" y="4070552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44" name="Tekst — symbol zastępczy 2">
            <a:extLst>
              <a:ext uri="{FF2B5EF4-FFF2-40B4-BE49-F238E27FC236}">
                <a16:creationId xmlns:a16="http://schemas.microsoft.com/office/drawing/2014/main" id="{A5B0328E-C8F6-40C1-8E47-5E04F8C378BC}"/>
              </a:ext>
            </a:extLst>
          </p:cNvPr>
          <p:cNvSpPr>
            <a:spLocks noGrp="1"/>
          </p:cNvSpPr>
          <p:nvPr>
            <p:ph type="body" idx="71" hasCustomPrompt="1"/>
          </p:nvPr>
        </p:nvSpPr>
        <p:spPr>
          <a:xfrm>
            <a:off x="7424934" y="3744378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45" name="Tekst — symbol zastępczy 11">
            <a:extLst>
              <a:ext uri="{FF2B5EF4-FFF2-40B4-BE49-F238E27FC236}">
                <a16:creationId xmlns:a16="http://schemas.microsoft.com/office/drawing/2014/main" id="{FA001AE7-4E42-42A6-9347-729901FA288B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424934" y="4070552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50" name="Tekst — symbol zastępczy 2">
            <a:extLst>
              <a:ext uri="{FF2B5EF4-FFF2-40B4-BE49-F238E27FC236}">
                <a16:creationId xmlns:a16="http://schemas.microsoft.com/office/drawing/2014/main" id="{42536D59-8909-4D52-8F15-FBD7DDF9B649}"/>
              </a:ext>
            </a:extLst>
          </p:cNvPr>
          <p:cNvSpPr>
            <a:spLocks noGrp="1"/>
          </p:cNvSpPr>
          <p:nvPr>
            <p:ph type="body" idx="74" hasCustomPrompt="1"/>
          </p:nvPr>
        </p:nvSpPr>
        <p:spPr>
          <a:xfrm>
            <a:off x="9459951" y="3744378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51" name="Tekst — symbol zastępczy 11">
            <a:extLst>
              <a:ext uri="{FF2B5EF4-FFF2-40B4-BE49-F238E27FC236}">
                <a16:creationId xmlns:a16="http://schemas.microsoft.com/office/drawing/2014/main" id="{2222413B-A6E3-48FA-8BD0-7B34247C7881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9459951" y="4070552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9" name="Tekst — symbol zastępczy 2">
            <a:extLst>
              <a:ext uri="{FF2B5EF4-FFF2-40B4-BE49-F238E27FC236}">
                <a16:creationId xmlns:a16="http://schemas.microsoft.com/office/drawing/2014/main" id="{4D76DCFE-3432-4A5F-955D-7561AB292330}"/>
              </a:ext>
            </a:extLst>
          </p:cNvPr>
          <p:cNvSpPr>
            <a:spLocks noGrp="1"/>
          </p:cNvSpPr>
          <p:nvPr>
            <p:ph type="body" idx="76" hasCustomPrompt="1"/>
          </p:nvPr>
        </p:nvSpPr>
        <p:spPr>
          <a:xfrm>
            <a:off x="5389917" y="4784422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30" name="Tekst — symbol zastępczy 11">
            <a:extLst>
              <a:ext uri="{FF2B5EF4-FFF2-40B4-BE49-F238E27FC236}">
                <a16:creationId xmlns:a16="http://schemas.microsoft.com/office/drawing/2014/main" id="{11F291FA-EABF-4C0D-AF94-B7A47A81ECED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5389917" y="511059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3" name="Tekst — symbol zastępczy 2">
            <a:extLst>
              <a:ext uri="{FF2B5EF4-FFF2-40B4-BE49-F238E27FC236}">
                <a16:creationId xmlns:a16="http://schemas.microsoft.com/office/drawing/2014/main" id="{922A983C-97ED-4D4F-90B9-78A07353BC8F}"/>
              </a:ext>
            </a:extLst>
          </p:cNvPr>
          <p:cNvSpPr>
            <a:spLocks noGrp="1"/>
          </p:cNvSpPr>
          <p:nvPr>
            <p:ph type="body" idx="78" hasCustomPrompt="1"/>
          </p:nvPr>
        </p:nvSpPr>
        <p:spPr>
          <a:xfrm>
            <a:off x="7424934" y="4784422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35" name="Tekst — symbol zastępczy 11">
            <a:extLst>
              <a:ext uri="{FF2B5EF4-FFF2-40B4-BE49-F238E27FC236}">
                <a16:creationId xmlns:a16="http://schemas.microsoft.com/office/drawing/2014/main" id="{FD1E7350-7D86-49FC-8701-EE982A922CD1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7424934" y="511059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6" name="Tekst — symbol zastępczy 2">
            <a:extLst>
              <a:ext uri="{FF2B5EF4-FFF2-40B4-BE49-F238E27FC236}">
                <a16:creationId xmlns:a16="http://schemas.microsoft.com/office/drawing/2014/main" id="{BD11603C-59B8-4FC2-97A6-FA9D7C86E67F}"/>
              </a:ext>
            </a:extLst>
          </p:cNvPr>
          <p:cNvSpPr>
            <a:spLocks noGrp="1"/>
          </p:cNvSpPr>
          <p:nvPr>
            <p:ph type="body" idx="80" hasCustomPrompt="1"/>
          </p:nvPr>
        </p:nvSpPr>
        <p:spPr>
          <a:xfrm>
            <a:off x="9459951" y="4784422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37" name="Tekst — symbol zastępczy 11">
            <a:extLst>
              <a:ext uri="{FF2B5EF4-FFF2-40B4-BE49-F238E27FC236}">
                <a16:creationId xmlns:a16="http://schemas.microsoft.com/office/drawing/2014/main" id="{6E490732-5FB8-4E3E-9D69-E5406F92F7FB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9459951" y="511059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E86A0EC4-BC37-4FC9-9F26-E3C1334A4C34}"/>
              </a:ext>
            </a:extLst>
          </p:cNvPr>
          <p:cNvSpPr/>
          <p:nvPr userDrawn="1"/>
        </p:nvSpPr>
        <p:spPr>
          <a:xfrm>
            <a:off x="5381032" y="3305997"/>
            <a:ext cx="265176" cy="266400"/>
          </a:xfrm>
          <a:prstGeom prst="rect">
            <a:avLst/>
          </a:prstGeom>
          <a:solidFill>
            <a:srgbClr val="2146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 noProof="0"/>
          </a:p>
        </p:txBody>
      </p:sp>
      <p:sp>
        <p:nvSpPr>
          <p:cNvPr id="38" name="Prostokąt 37">
            <a:extLst>
              <a:ext uri="{FF2B5EF4-FFF2-40B4-BE49-F238E27FC236}">
                <a16:creationId xmlns:a16="http://schemas.microsoft.com/office/drawing/2014/main" id="{81BD5238-9183-4891-90FE-BFADE39D52EE}"/>
              </a:ext>
            </a:extLst>
          </p:cNvPr>
          <p:cNvSpPr/>
          <p:nvPr userDrawn="1"/>
        </p:nvSpPr>
        <p:spPr>
          <a:xfrm>
            <a:off x="7416049" y="3305997"/>
            <a:ext cx="265176" cy="266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 noProof="0"/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92B2D4CE-3326-4F5C-847C-7ADD21460FA5}"/>
              </a:ext>
            </a:extLst>
          </p:cNvPr>
          <p:cNvSpPr/>
          <p:nvPr userDrawn="1"/>
        </p:nvSpPr>
        <p:spPr>
          <a:xfrm>
            <a:off x="9451066" y="3305997"/>
            <a:ext cx="265176" cy="266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 noProof="0"/>
          </a:p>
        </p:txBody>
      </p:sp>
      <p:sp>
        <p:nvSpPr>
          <p:cNvPr id="40" name="Prostokąt 39">
            <a:extLst>
              <a:ext uri="{FF2B5EF4-FFF2-40B4-BE49-F238E27FC236}">
                <a16:creationId xmlns:a16="http://schemas.microsoft.com/office/drawing/2014/main" id="{CBFBD00C-155A-4E35-84F8-6154CA214B93}"/>
              </a:ext>
            </a:extLst>
          </p:cNvPr>
          <p:cNvSpPr/>
          <p:nvPr userDrawn="1"/>
        </p:nvSpPr>
        <p:spPr>
          <a:xfrm>
            <a:off x="5381032" y="4401622"/>
            <a:ext cx="265176" cy="26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 noProof="0"/>
          </a:p>
        </p:txBody>
      </p:sp>
      <p:sp>
        <p:nvSpPr>
          <p:cNvPr id="41" name="Prostokąt 40">
            <a:extLst>
              <a:ext uri="{FF2B5EF4-FFF2-40B4-BE49-F238E27FC236}">
                <a16:creationId xmlns:a16="http://schemas.microsoft.com/office/drawing/2014/main" id="{B80A9D06-023A-4BEC-A29D-DB94D1C5D09B}"/>
              </a:ext>
            </a:extLst>
          </p:cNvPr>
          <p:cNvSpPr/>
          <p:nvPr userDrawn="1"/>
        </p:nvSpPr>
        <p:spPr>
          <a:xfrm>
            <a:off x="7416049" y="4401622"/>
            <a:ext cx="265176" cy="266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 noProof="0"/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B7783EDA-47B1-4EE9-9DF1-72DA4FBB6EBB}"/>
              </a:ext>
            </a:extLst>
          </p:cNvPr>
          <p:cNvSpPr/>
          <p:nvPr userDrawn="1"/>
        </p:nvSpPr>
        <p:spPr>
          <a:xfrm>
            <a:off x="9451066" y="4401622"/>
            <a:ext cx="265176" cy="266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 noProof="0"/>
          </a:p>
        </p:txBody>
      </p:sp>
      <p:sp>
        <p:nvSpPr>
          <p:cNvPr id="12" name="Wykres — symbol zastępczy 11">
            <a:extLst>
              <a:ext uri="{FF2B5EF4-FFF2-40B4-BE49-F238E27FC236}">
                <a16:creationId xmlns:a16="http://schemas.microsoft.com/office/drawing/2014/main" id="{0A6297C2-03D3-4827-8174-BFCF830BF105}"/>
              </a:ext>
            </a:extLst>
          </p:cNvPr>
          <p:cNvSpPr>
            <a:spLocks noGrp="1"/>
          </p:cNvSpPr>
          <p:nvPr>
            <p:ph type="chart" sz="quarter" idx="82"/>
          </p:nvPr>
        </p:nvSpPr>
        <p:spPr>
          <a:xfrm>
            <a:off x="839788" y="2039527"/>
            <a:ext cx="4110037" cy="3284948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wykres</a:t>
            </a:r>
          </a:p>
        </p:txBody>
      </p:sp>
      <p:sp>
        <p:nvSpPr>
          <p:cNvPr id="47" name="Obraz — symbol zastępczy 11">
            <a:extLst>
              <a:ext uri="{FF2B5EF4-FFF2-40B4-BE49-F238E27FC236}">
                <a16:creationId xmlns:a16="http://schemas.microsoft.com/office/drawing/2014/main" id="{99F0FD6D-EAFC-4719-A178-145AF6E9077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34683154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tekstu dwóch elementów zawartości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66225329-2B3F-4E19-87FA-6CF5BB878D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B142097-9D10-4804-A189-9D860F05AC59}"/>
              </a:ext>
            </a:extLst>
          </p:cNvPr>
          <p:cNvSpPr/>
          <p:nvPr userDrawn="1"/>
        </p:nvSpPr>
        <p:spPr>
          <a:xfrm>
            <a:off x="0" y="2807208"/>
            <a:ext cx="12192000" cy="4050792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C32F87FB-CCAF-450C-B1BC-067126CC6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67BF35C-98EF-45B3-AE04-50391DBE7BAD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5825AABB-EED6-4CD0-A5E2-A15FCDD41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5912491C-7FC6-4C1F-9912-4584E8CAA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0" name="Tekst — symbol zastępczy 2">
            <a:extLst>
              <a:ext uri="{FF2B5EF4-FFF2-40B4-BE49-F238E27FC236}">
                <a16:creationId xmlns:a16="http://schemas.microsoft.com/office/drawing/2014/main" id="{697FFDD0-A08E-4CF1-A48B-295DE80871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096261"/>
            <a:ext cx="4927266" cy="1654052"/>
          </a:xfrm>
        </p:spPr>
        <p:txBody>
          <a:bodyPr lIns="0" tIns="0" rIns="0" bIns="0" rtlCol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7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ED7430E2-DDF4-4D72-AF97-86B66F119B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324399"/>
            <a:ext cx="10515600" cy="636340"/>
          </a:xfrm>
        </p:spPr>
        <p:txBody>
          <a:bodyPr lIns="0" tIns="0" rIns="0" bIns="0" rtlCol="0"/>
          <a:lstStyle>
            <a:lvl1pPr>
              <a:defRPr b="1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4" name="Tekst — symbol zastępczy 2">
            <a:extLst>
              <a:ext uri="{FF2B5EF4-FFF2-40B4-BE49-F238E27FC236}">
                <a16:creationId xmlns:a16="http://schemas.microsoft.com/office/drawing/2014/main" id="{A46E1E0F-4E59-4E81-9D45-686A3E2B32EC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424947" y="4096261"/>
            <a:ext cx="4927266" cy="1654052"/>
          </a:xfrm>
        </p:spPr>
        <p:txBody>
          <a:bodyPr lIns="0" tIns="0" rIns="0" bIns="0" rtlCol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7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5" name="Obraz — symbol zastępczy 11">
            <a:extLst>
              <a:ext uri="{FF2B5EF4-FFF2-40B4-BE49-F238E27FC236}">
                <a16:creationId xmlns:a16="http://schemas.microsoft.com/office/drawing/2014/main" id="{1C431EA9-1FA6-4AB8-B683-837876623C19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1850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33887147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zawartości podziękowa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0" y="0"/>
            <a:ext cx="658368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CF7F729-1298-4F0B-B725-EFAD88305B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458" y="1514007"/>
            <a:ext cx="4585780" cy="1091078"/>
          </a:xfrm>
        </p:spPr>
        <p:txBody>
          <a:bodyPr lIns="0" tIns="0" rIns="0" bIns="0" rtlCol="0" anchor="b" anchorCtr="0">
            <a:noAutofit/>
          </a:bodyPr>
          <a:lstStyle>
            <a:lvl1pPr>
              <a:defRPr sz="5500"/>
            </a:lvl1pPr>
          </a:lstStyle>
          <a:p>
            <a:pPr rtl="0"/>
            <a:r>
              <a:rPr lang="pl-PL" noProof="0"/>
              <a:t>Dziękujemy!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3F71CE5-F97D-469B-956F-15F2F72D1783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3" name="Obraz — symbol zastępczy 11">
            <a:extLst>
              <a:ext uri="{FF2B5EF4-FFF2-40B4-BE49-F238E27FC236}">
                <a16:creationId xmlns:a16="http://schemas.microsoft.com/office/drawing/2014/main" id="{3A35B9E4-40D9-41FE-A3DD-5A314E6E0B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1850" y="851603"/>
            <a:ext cx="2386800" cy="486000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2" name="Tekst — symbol zastępczy 3">
            <a:extLst>
              <a:ext uri="{FF2B5EF4-FFF2-40B4-BE49-F238E27FC236}">
                <a16:creationId xmlns:a16="http://schemas.microsoft.com/office/drawing/2014/main" id="{F1815864-FC8F-40F2-AB2F-2E8B29A59E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335" y="3132086"/>
            <a:ext cx="4586288" cy="50947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36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pl-PL" noProof="0"/>
              <a:t>Szymon Michalski</a:t>
            </a:r>
          </a:p>
        </p:txBody>
      </p:sp>
      <p:sp>
        <p:nvSpPr>
          <p:cNvPr id="14" name="Tekst — symbol zastępczy 3">
            <a:extLst>
              <a:ext uri="{FF2B5EF4-FFF2-40B4-BE49-F238E27FC236}">
                <a16:creationId xmlns:a16="http://schemas.microsoft.com/office/drawing/2014/main" id="{EF892DC1-71DA-42B0-9222-A94944D56D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1850" y="3703834"/>
            <a:ext cx="4586288" cy="230941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pl-PL" noProof="0"/>
              <a:t>Telefon:</a:t>
            </a:r>
          </a:p>
        </p:txBody>
      </p:sp>
      <p:sp>
        <p:nvSpPr>
          <p:cNvPr id="15" name="Tekst — symbol zastępczy 3">
            <a:extLst>
              <a:ext uri="{FF2B5EF4-FFF2-40B4-BE49-F238E27FC236}">
                <a16:creationId xmlns:a16="http://schemas.microsoft.com/office/drawing/2014/main" id="{0717FFFD-9D64-40AB-9C05-B5348E9B83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950" y="3946707"/>
            <a:ext cx="4586288" cy="290167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pl-PL" noProof="0"/>
              <a:t>208-555-0183</a:t>
            </a:r>
          </a:p>
        </p:txBody>
      </p:sp>
      <p:sp>
        <p:nvSpPr>
          <p:cNvPr id="16" name="Tekst — symbol zastępczy 3">
            <a:extLst>
              <a:ext uri="{FF2B5EF4-FFF2-40B4-BE49-F238E27FC236}">
                <a16:creationId xmlns:a16="http://schemas.microsoft.com/office/drawing/2014/main" id="{FD85ADCA-D658-49E9-B312-5F5BFFDF252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8750" y="4423954"/>
            <a:ext cx="4586288" cy="230941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pl-PL" noProof="0"/>
              <a:t>Adres e-mail:</a:t>
            </a:r>
          </a:p>
        </p:txBody>
      </p:sp>
      <p:sp>
        <p:nvSpPr>
          <p:cNvPr id="17" name="Tekst — symbol zastępczy 3">
            <a:extLst>
              <a:ext uri="{FF2B5EF4-FFF2-40B4-BE49-F238E27FC236}">
                <a16:creationId xmlns:a16="http://schemas.microsoft.com/office/drawing/2014/main" id="{D200E180-BBC5-45C4-B9FE-291D676739E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1850" y="4650785"/>
            <a:ext cx="4586288" cy="364479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pl-PL" noProof="0"/>
              <a:t>szymon@fineartschool.net</a:t>
            </a:r>
          </a:p>
        </p:txBody>
      </p:sp>
      <p:sp>
        <p:nvSpPr>
          <p:cNvPr id="18" name="Tekst — symbol zastępczy 3">
            <a:extLst>
              <a:ext uri="{FF2B5EF4-FFF2-40B4-BE49-F238E27FC236}">
                <a16:creationId xmlns:a16="http://schemas.microsoft.com/office/drawing/2014/main" id="{5E52E9F4-4D2A-4D77-A34F-A611634DDD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1850" y="5153025"/>
            <a:ext cx="4586288" cy="230941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pl-PL" noProof="0"/>
              <a:t>Witryna internetowa:</a:t>
            </a:r>
          </a:p>
        </p:txBody>
      </p:sp>
      <p:sp>
        <p:nvSpPr>
          <p:cNvPr id="19" name="Tekst — symbol zastępczy 3">
            <a:extLst>
              <a:ext uri="{FF2B5EF4-FFF2-40B4-BE49-F238E27FC236}">
                <a16:creationId xmlns:a16="http://schemas.microsoft.com/office/drawing/2014/main" id="{A0CC1407-FB5D-49EA-B205-A8DD06DF02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4950" y="5363814"/>
            <a:ext cx="4586288" cy="364479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pl-PL" noProof="0"/>
              <a:t>www.fineartschool.net</a:t>
            </a:r>
          </a:p>
        </p:txBody>
      </p:sp>
    </p:spTree>
    <p:extLst>
      <p:ext uri="{BB962C8B-B14F-4D97-AF65-F5344CB8AC3E}">
        <p14:creationId xmlns:p14="http://schemas.microsoft.com/office/powerpoint/2010/main" val="10267576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sekcji dodat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66225329-2B3F-4E19-87FA-6CF5BB878D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 l="-1" r="-3288" b="-329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65E2087C-0B0E-4369-B682-3BD45618E7A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6F35480A-D762-4968-B35D-F8EBD1135B65}"/>
              </a:ext>
            </a:extLst>
          </p:cNvPr>
          <p:cNvSpPr/>
          <p:nvPr userDrawn="1"/>
        </p:nvSpPr>
        <p:spPr>
          <a:xfrm>
            <a:off x="0" y="4498848"/>
            <a:ext cx="12192000" cy="23591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F7FF6A3-D40E-4089-92AF-A2DB499494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291317"/>
            <a:ext cx="10515600" cy="636340"/>
          </a:xfrm>
        </p:spPr>
        <p:txBody>
          <a:bodyPr lIns="0" tIns="0" rIns="0" bIns="0" rtlCol="0"/>
          <a:lstStyle>
            <a:lvl1pPr algn="ctr">
              <a:defRPr b="1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C32F87FB-CCAF-450C-B1BC-067126CC6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1A94878-2F15-40B5-B0F7-1B39E73D6A03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5825AABB-EED6-4CD0-A5E2-A15FCDD41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5912491C-7FC6-4C1F-9912-4584E8CAA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4" name="Obraz — symbol zastępczy 11">
            <a:extLst>
              <a:ext uri="{FF2B5EF4-FFF2-40B4-BE49-F238E27FC236}">
                <a16:creationId xmlns:a16="http://schemas.microsoft.com/office/drawing/2014/main" id="{B21449DB-6E23-41CB-AD61-C3F2044E825A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5126736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2477061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zawartości rekomenda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5160F428-57C5-4F3D-A940-BE104D4E7EB6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541262"/>
            <a:ext cx="12192000" cy="3316737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A21621B-679C-42D5-B150-68530D9787AD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31" name="Tekst — symbol zastępczy 2">
            <a:extLst>
              <a:ext uri="{FF2B5EF4-FFF2-40B4-BE49-F238E27FC236}">
                <a16:creationId xmlns:a16="http://schemas.microsoft.com/office/drawing/2014/main" id="{E65875B3-5DCE-417D-9AF6-8A9319DAF12F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2742719" y="2572232"/>
            <a:ext cx="1908000" cy="59125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32" name="Tekst — symbol zastępczy 11">
            <a:extLst>
              <a:ext uri="{FF2B5EF4-FFF2-40B4-BE49-F238E27FC236}">
                <a16:creationId xmlns:a16="http://schemas.microsoft.com/office/drawing/2014/main" id="{57610FCE-66D7-48F6-8133-2F14CEABF03C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742719" y="3209465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4" name="Obraz — symbol zastępczy 10">
            <a:extLst>
              <a:ext uri="{FF2B5EF4-FFF2-40B4-BE49-F238E27FC236}">
                <a16:creationId xmlns:a16="http://schemas.microsoft.com/office/drawing/2014/main" id="{950B3CF8-BCAD-487D-A0EB-0F031B9DFEB6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1030546" y="2440194"/>
            <a:ext cx="1389888" cy="1389888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4" name="Tekst — symbol zastępczy 2">
            <a:extLst>
              <a:ext uri="{FF2B5EF4-FFF2-40B4-BE49-F238E27FC236}">
                <a16:creationId xmlns:a16="http://schemas.microsoft.com/office/drawing/2014/main" id="{A5B0328E-C8F6-40C1-8E47-5E04F8C378BC}"/>
              </a:ext>
            </a:extLst>
          </p:cNvPr>
          <p:cNvSpPr>
            <a:spLocks noGrp="1"/>
          </p:cNvSpPr>
          <p:nvPr>
            <p:ph type="body" idx="71" hasCustomPrompt="1"/>
          </p:nvPr>
        </p:nvSpPr>
        <p:spPr>
          <a:xfrm>
            <a:off x="7916852" y="2572232"/>
            <a:ext cx="1908000" cy="59125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45" name="Tekst — symbol zastępczy 11">
            <a:extLst>
              <a:ext uri="{FF2B5EF4-FFF2-40B4-BE49-F238E27FC236}">
                <a16:creationId xmlns:a16="http://schemas.microsoft.com/office/drawing/2014/main" id="{FA001AE7-4E42-42A6-9347-729901FA288B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916852" y="3209465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46" name="Obraz — symbol zastępczy 10">
            <a:extLst>
              <a:ext uri="{FF2B5EF4-FFF2-40B4-BE49-F238E27FC236}">
                <a16:creationId xmlns:a16="http://schemas.microsoft.com/office/drawing/2014/main" id="{C3CA770E-AF5C-412A-8286-39C2516C33FB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6252805" y="2440194"/>
            <a:ext cx="1389888" cy="1389888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8" name="Tekst — symbol zastępczy 11">
            <a:extLst>
              <a:ext uri="{FF2B5EF4-FFF2-40B4-BE49-F238E27FC236}">
                <a16:creationId xmlns:a16="http://schemas.microsoft.com/office/drawing/2014/main" id="{18E76348-9871-4FA1-9460-69F230C89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742719" y="3874620"/>
            <a:ext cx="3039906" cy="1874702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9" name="Tekst — symbol zastępczy 11">
            <a:extLst>
              <a:ext uri="{FF2B5EF4-FFF2-40B4-BE49-F238E27FC236}">
                <a16:creationId xmlns:a16="http://schemas.microsoft.com/office/drawing/2014/main" id="{7C11E7F0-ED81-4CB0-8A14-4C97909FDA1C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7916852" y="3874620"/>
            <a:ext cx="3039906" cy="1874702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5" name="Obraz — symbol zastępczy 11">
            <a:extLst>
              <a:ext uri="{FF2B5EF4-FFF2-40B4-BE49-F238E27FC236}">
                <a16:creationId xmlns:a16="http://schemas.microsoft.com/office/drawing/2014/main" id="{6B1C1861-9B5E-4FAB-A6BD-7DB0815CBD78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27887733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zawartości i po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01B7F5A1-ACE9-48DF-BB64-61C809D3A883}"/>
              </a:ext>
            </a:extLst>
          </p:cNvPr>
          <p:cNvSpPr/>
          <p:nvPr userDrawn="1"/>
        </p:nvSpPr>
        <p:spPr>
          <a:xfrm>
            <a:off x="0" y="-14228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541262"/>
            <a:ext cx="12192000" cy="3316737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71E8B05-A869-443A-8B36-1E9D2A070502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28" name="Tekst — symbol zastępczy 11">
            <a:extLst>
              <a:ext uri="{FF2B5EF4-FFF2-40B4-BE49-F238E27FC236}">
                <a16:creationId xmlns:a16="http://schemas.microsoft.com/office/drawing/2014/main" id="{18E76348-9871-4FA1-9460-69F230C89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839788" y="3938788"/>
            <a:ext cx="4942837" cy="1874702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9" name="Tekst — symbol zastępczy 11">
            <a:extLst>
              <a:ext uri="{FF2B5EF4-FFF2-40B4-BE49-F238E27FC236}">
                <a16:creationId xmlns:a16="http://schemas.microsoft.com/office/drawing/2014/main" id="{7C11E7F0-ED81-4CB0-8A14-4C97909FDA1C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6409377" y="3938788"/>
            <a:ext cx="4942836" cy="1874702"/>
          </a:xfrm>
        </p:spPr>
        <p:txBody>
          <a:bodyPr lIns="0" tIns="0" rIns="0" bIns="0" rtlCol="0">
            <a:normAutofit/>
          </a:bodyPr>
          <a:lstStyle>
            <a:lvl1pPr marL="216000" indent="-21600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7" name="Tekst — symbol zastępczy 11">
            <a:extLst>
              <a:ext uri="{FF2B5EF4-FFF2-40B4-BE49-F238E27FC236}">
                <a16:creationId xmlns:a16="http://schemas.microsoft.com/office/drawing/2014/main" id="{6118C391-74F9-4973-A7A7-1B372BA2986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49"/>
            <a:ext cx="8128800" cy="870309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9" name="Obraz — symbol zastępczy 11">
            <a:extLst>
              <a:ext uri="{FF2B5EF4-FFF2-40B4-BE49-F238E27FC236}">
                <a16:creationId xmlns:a16="http://schemas.microsoft.com/office/drawing/2014/main" id="{9112DCB4-4925-43FD-B9C6-F2236950857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7279261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zawartości mobilnej i po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DB6A5190-405E-4BAD-9D24-C60BCE1026AC}"/>
              </a:ext>
            </a:extLst>
          </p:cNvPr>
          <p:cNvSpPr/>
          <p:nvPr userDrawn="1"/>
        </p:nvSpPr>
        <p:spPr>
          <a:xfrm>
            <a:off x="0" y="-336"/>
            <a:ext cx="12192000" cy="6857999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4050792"/>
            <a:ext cx="12192000" cy="280720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23A3130-03A5-4EE8-A09F-3CB62BEA503B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28" name="Tekst — symbol zastępczy 11">
            <a:extLst>
              <a:ext uri="{FF2B5EF4-FFF2-40B4-BE49-F238E27FC236}">
                <a16:creationId xmlns:a16="http://schemas.microsoft.com/office/drawing/2014/main" id="{18E76348-9871-4FA1-9460-69F230C89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839787" y="4512195"/>
            <a:ext cx="2176272" cy="300437"/>
          </a:xfrm>
        </p:spPr>
        <p:txBody>
          <a:bodyPr lIns="0" tIns="0" rIns="0" bIns="0" rtlCol="0">
            <a:no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22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Tytuł sekcji</a:t>
            </a:r>
          </a:p>
        </p:txBody>
      </p:sp>
      <p:sp>
        <p:nvSpPr>
          <p:cNvPr id="29" name="Tekst — symbol zastępczy 11">
            <a:extLst>
              <a:ext uri="{FF2B5EF4-FFF2-40B4-BE49-F238E27FC236}">
                <a16:creationId xmlns:a16="http://schemas.microsoft.com/office/drawing/2014/main" id="{7C11E7F0-ED81-4CB0-8A14-4C97909FDA1C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828570" y="4850265"/>
            <a:ext cx="2176272" cy="938012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7" name="Tekst — symbol zastępczy 11">
            <a:extLst>
              <a:ext uri="{FF2B5EF4-FFF2-40B4-BE49-F238E27FC236}">
                <a16:creationId xmlns:a16="http://schemas.microsoft.com/office/drawing/2014/main" id="{6118C391-74F9-4973-A7A7-1B372BA2986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49"/>
            <a:ext cx="8128800" cy="600249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2" name="Obraz — symbol zastępczy 20">
            <a:extLst>
              <a:ext uri="{FF2B5EF4-FFF2-40B4-BE49-F238E27FC236}">
                <a16:creationId xmlns:a16="http://schemas.microsoft.com/office/drawing/2014/main" id="{BC5C1227-3435-44A2-A29B-3E34D7E6EDFA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28570" y="2880087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3" name="Obraz — symbol zastępczy 20">
            <a:extLst>
              <a:ext uri="{FF2B5EF4-FFF2-40B4-BE49-F238E27FC236}">
                <a16:creationId xmlns:a16="http://schemas.microsoft.com/office/drawing/2014/main" id="{84E6553B-BFD6-41B1-B2FB-B2FF92DCFFFB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3614288" y="2880087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5" name="Tekst — symbol zastępczy 11">
            <a:extLst>
              <a:ext uri="{FF2B5EF4-FFF2-40B4-BE49-F238E27FC236}">
                <a16:creationId xmlns:a16="http://schemas.microsoft.com/office/drawing/2014/main" id="{D88F4128-E844-49D5-B896-F5B8360E0547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3479372" y="4512195"/>
            <a:ext cx="2176272" cy="300437"/>
          </a:xfrm>
        </p:spPr>
        <p:txBody>
          <a:bodyPr lIns="0" tIns="0" rIns="0" bIns="0" rtlCol="0">
            <a:no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22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Tytuł sekcji</a:t>
            </a:r>
          </a:p>
        </p:txBody>
      </p:sp>
      <p:sp>
        <p:nvSpPr>
          <p:cNvPr id="16" name="Tekst — symbol zastępczy 11">
            <a:extLst>
              <a:ext uri="{FF2B5EF4-FFF2-40B4-BE49-F238E27FC236}">
                <a16:creationId xmlns:a16="http://schemas.microsoft.com/office/drawing/2014/main" id="{A4D9A5A5-DC49-42A9-AF1C-03EE63FAC03F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468155" y="4850265"/>
            <a:ext cx="2176272" cy="938012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7F48B1E6-F024-4B3C-B742-0BF9E09286E4}"/>
              </a:ext>
            </a:extLst>
          </p:cNvPr>
          <p:cNvSpPr/>
          <p:nvPr userDrawn="1"/>
        </p:nvSpPr>
        <p:spPr>
          <a:xfrm>
            <a:off x="6125937" y="2250550"/>
            <a:ext cx="2286000" cy="3657600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 noProof="0"/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4C43F6EC-68DC-4837-BACC-5AD6767A59B3}"/>
              </a:ext>
            </a:extLst>
          </p:cNvPr>
          <p:cNvSpPr/>
          <p:nvPr userDrawn="1"/>
        </p:nvSpPr>
        <p:spPr>
          <a:xfrm rot="5400000">
            <a:off x="8598924" y="2762976"/>
            <a:ext cx="2286000" cy="2684355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3625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 noProof="0"/>
          </a:p>
        </p:txBody>
      </p:sp>
      <p:sp>
        <p:nvSpPr>
          <p:cNvPr id="14" name="Obraz — symbol zastępczy 13">
            <a:extLst>
              <a:ext uri="{FF2B5EF4-FFF2-40B4-BE49-F238E27FC236}">
                <a16:creationId xmlns:a16="http://schemas.microsoft.com/office/drawing/2014/main" id="{4629E6EA-0F70-4614-B242-4AE3E4301398}"/>
              </a:ext>
            </a:extLst>
          </p:cNvPr>
          <p:cNvSpPr>
            <a:spLocks noGrp="1"/>
          </p:cNvSpPr>
          <p:nvPr>
            <p:ph type="pic" sz="quarter" idx="78"/>
          </p:nvPr>
        </p:nvSpPr>
        <p:spPr>
          <a:xfrm>
            <a:off x="6283325" y="2410395"/>
            <a:ext cx="1974850" cy="3047430"/>
          </a:xfrm>
          <a:ln w="25400"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3" name="Obraz — symbol zastępczy 22">
            <a:extLst>
              <a:ext uri="{FF2B5EF4-FFF2-40B4-BE49-F238E27FC236}">
                <a16:creationId xmlns:a16="http://schemas.microsoft.com/office/drawing/2014/main" id="{32379FE9-C48F-4225-A40A-A3E6CAD4F51E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8412163" y="3124606"/>
            <a:ext cx="2511425" cy="1976400"/>
          </a:xfrm>
          <a:ln w="25400"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6" name="Obraz — symbol zastępczy 11">
            <a:extLst>
              <a:ext uri="{FF2B5EF4-FFF2-40B4-BE49-F238E27FC236}">
                <a16:creationId xmlns:a16="http://schemas.microsoft.com/office/drawing/2014/main" id="{FFDA0C1B-4B80-4211-8E8D-A19CA0D2A593}"/>
              </a:ext>
            </a:extLst>
          </p:cNvPr>
          <p:cNvSpPr>
            <a:spLocks noGrp="1"/>
          </p:cNvSpPr>
          <p:nvPr>
            <p:ph type="pic" sz="quarter" idx="8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2892176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F09A5174-1112-4D75-9ACE-EB000DE44E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7B241F2F-6D67-4597-AB7C-D982860837A5}"/>
              </a:ext>
            </a:extLst>
          </p:cNvPr>
          <p:cNvSpPr/>
          <p:nvPr userDrawn="1"/>
        </p:nvSpPr>
        <p:spPr>
          <a:xfrm>
            <a:off x="3585972" y="0"/>
            <a:ext cx="5020056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97639DF-BB81-43B2-81DF-DC0942E884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5972" y="2551430"/>
            <a:ext cx="5020056" cy="1633085"/>
          </a:xfrm>
        </p:spPr>
        <p:txBody>
          <a:bodyPr rtlCol="0" anchor="b">
            <a:normAutofit/>
          </a:bodyPr>
          <a:lstStyle>
            <a:lvl1pPr algn="ctr">
              <a:lnSpc>
                <a:spcPct val="85000"/>
              </a:lnSpc>
              <a:defRPr sz="55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862A2A7-5821-4BAA-A45B-8AFDF4E0F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1400" y="4653445"/>
            <a:ext cx="5027613" cy="827197"/>
          </a:xfrm>
        </p:spPr>
        <p:txBody>
          <a:bodyPr rtlCol="0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4735965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4A7E2F25-E114-4A75-B5B3-F09D555DDFF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509BEFEA-934B-49DB-9A67-071B716E9BCC}"/>
              </a:ext>
            </a:extLst>
          </p:cNvPr>
          <p:cNvSpPr/>
          <p:nvPr userDrawn="1"/>
        </p:nvSpPr>
        <p:spPr>
          <a:xfrm>
            <a:off x="6769608" y="0"/>
            <a:ext cx="5422392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D86D2BD-969D-4473-8460-B0377486A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5826" y="3924940"/>
            <a:ext cx="4116387" cy="1740445"/>
          </a:xfrm>
        </p:spPr>
        <p:txBody>
          <a:bodyPr lIns="0" tIns="0" rIns="0" bIns="0" rtlCol="0" anchor="b" anchorCtr="0">
            <a:noAutofit/>
          </a:bodyPr>
          <a:lstStyle>
            <a:lvl1pPr algn="r">
              <a:defRPr sz="5500" b="1"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1" name="Podtytuł 2">
            <a:extLst>
              <a:ext uri="{FF2B5EF4-FFF2-40B4-BE49-F238E27FC236}">
                <a16:creationId xmlns:a16="http://schemas.microsoft.com/office/drawing/2014/main" id="{1124E491-FFE2-4D91-8211-BFEB67FC40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35826" y="5681266"/>
            <a:ext cx="4116387" cy="400081"/>
          </a:xfrm>
        </p:spPr>
        <p:txBody>
          <a:bodyPr lIns="0" tIns="0" rIns="0" bIns="0" rtlCol="0" anchor="b" anchorCtr="0">
            <a:normAutofit/>
          </a:bodyPr>
          <a:lstStyle>
            <a:lvl1pPr marL="0" indent="0" algn="r">
              <a:buNone/>
              <a:defRPr sz="28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Miejsce na podtytuł</a:t>
            </a:r>
          </a:p>
        </p:txBody>
      </p:sp>
    </p:spTree>
    <p:extLst>
      <p:ext uri="{BB962C8B-B14F-4D97-AF65-F5344CB8AC3E}">
        <p14:creationId xmlns:p14="http://schemas.microsoft.com/office/powerpoint/2010/main" val="27517616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6B665D0-4EDB-4342-BED1-27DA9BA746A8}"/>
              </a:ext>
            </a:extLst>
          </p:cNvPr>
          <p:cNvSpPr/>
          <p:nvPr userDrawn="1"/>
        </p:nvSpPr>
        <p:spPr>
          <a:xfrm>
            <a:off x="7454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1965960"/>
            <a:ext cx="12192000" cy="48920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10512425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59CFAE-F140-434B-A1FE-2BAF77D14B5D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3" name="Zawartość — symbol zastępczy 2">
            <a:extLst>
              <a:ext uri="{FF2B5EF4-FFF2-40B4-BE49-F238E27FC236}">
                <a16:creationId xmlns:a16="http://schemas.microsoft.com/office/drawing/2014/main" id="{3462FAC8-55F2-4A8C-BD0D-938A72576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4470"/>
            <a:ext cx="10515600" cy="3604962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295540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sekcji nagłów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66225329-2B3F-4E19-87FA-6CF5BB878D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6F35480A-D762-4968-B35D-F8EBD1135B65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1" name="Tekst — symbol zastępczy 2">
            <a:extLst>
              <a:ext uri="{FF2B5EF4-FFF2-40B4-BE49-F238E27FC236}">
                <a16:creationId xmlns:a16="http://schemas.microsoft.com/office/drawing/2014/main" id="{9741282D-68FE-4C49-8F91-14A2214B4CB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721902"/>
            <a:ext cx="10680596" cy="1133423"/>
          </a:xfrm>
        </p:spPr>
        <p:txBody>
          <a:bodyPr lIns="0" tIns="0" rIns="0" bIns="0" rtlCol="0">
            <a:normAutofit/>
          </a:bodyPr>
          <a:lstStyle>
            <a:lvl1pPr marL="0" indent="0">
              <a:spcBef>
                <a:spcPts val="6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F7FF6A3-D40E-4089-92AF-A2DB499494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062334"/>
            <a:ext cx="10674246" cy="636340"/>
          </a:xfrm>
        </p:spPr>
        <p:txBody>
          <a:bodyPr lIns="0" tIns="0" rIns="0" bIns="0" rtlCol="0"/>
          <a:lstStyle>
            <a:lvl1pPr>
              <a:defRPr b="1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C32F87FB-CCAF-450C-B1BC-067126CC6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ABAADEA-FE85-49EA-8105-F74D3B6F9E3B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5825AABB-EED6-4CD0-A5E2-A15FCDD41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5912491C-7FC6-4C1F-9912-4584E8CAA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0" name="Obraz — symbol zastępczy 11">
            <a:extLst>
              <a:ext uri="{FF2B5EF4-FFF2-40B4-BE49-F238E27FC236}">
                <a16:creationId xmlns:a16="http://schemas.microsoft.com/office/drawing/2014/main" id="{E22EDD9E-AEE4-4D2A-BD45-AABB792F68A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1850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3452227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8CF4E3C4-06F3-4C9B-8844-62F3323AB7DD}"/>
              </a:ext>
            </a:extLst>
          </p:cNvPr>
          <p:cNvSpPr/>
          <p:nvPr userDrawn="1"/>
        </p:nvSpPr>
        <p:spPr>
          <a:xfrm>
            <a:off x="-1587" y="6408"/>
            <a:ext cx="12192000" cy="685159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B7314DC4-8C9E-4F01-A18F-43188041EB03}"/>
              </a:ext>
            </a:extLst>
          </p:cNvPr>
          <p:cNvSpPr/>
          <p:nvPr userDrawn="1"/>
        </p:nvSpPr>
        <p:spPr>
          <a:xfrm>
            <a:off x="0" y="1965960"/>
            <a:ext cx="12192000" cy="48920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37" name="Zawartość — symbol zastępczy 2">
            <a:extLst>
              <a:ext uri="{FF2B5EF4-FFF2-40B4-BE49-F238E27FC236}">
                <a16:creationId xmlns:a16="http://schemas.microsoft.com/office/drawing/2014/main" id="{27010291-978E-4CC6-876F-E22ADA4A32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9405"/>
            <a:ext cx="5181600" cy="3588615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38" name="Zawartość — symbol zastępczy 3">
            <a:extLst>
              <a:ext uri="{FF2B5EF4-FFF2-40B4-BE49-F238E27FC236}">
                <a16:creationId xmlns:a16="http://schemas.microsoft.com/office/drawing/2014/main" id="{C0C7E056-802B-46B6-8017-5D7F87B41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49405"/>
            <a:ext cx="5181600" cy="3568970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8" name="Data — symbol zastępczy 7">
            <a:extLst>
              <a:ext uri="{FF2B5EF4-FFF2-40B4-BE49-F238E27FC236}">
                <a16:creationId xmlns:a16="http://schemas.microsoft.com/office/drawing/2014/main" id="{F5D76E00-0ACB-4B7A-B045-2A0F2EF8D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C8547F7-28BA-4F17-9461-8BC21818349C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9" name="Stopka — symbol zastępczy 8">
            <a:extLst>
              <a:ext uri="{FF2B5EF4-FFF2-40B4-BE49-F238E27FC236}">
                <a16:creationId xmlns:a16="http://schemas.microsoft.com/office/drawing/2014/main" id="{BB112229-A962-49D4-B30E-99CFF547C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12" name="Numer slajdu — symbol zastępczy 11">
            <a:extLst>
              <a:ext uri="{FF2B5EF4-FFF2-40B4-BE49-F238E27FC236}">
                <a16:creationId xmlns:a16="http://schemas.microsoft.com/office/drawing/2014/main" id="{5AD09447-00BF-439A-B49F-4D5A25FEE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39" name="Tytuł 1">
            <a:extLst>
              <a:ext uri="{FF2B5EF4-FFF2-40B4-BE49-F238E27FC236}">
                <a16:creationId xmlns:a16="http://schemas.microsoft.com/office/drawing/2014/main" id="{6D1F570F-D9DD-43A5-A55C-A231D1F75E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10512425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11171164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6B665D0-4EDB-4342-BED1-27DA9BA746A8}"/>
              </a:ext>
            </a:extLst>
          </p:cNvPr>
          <p:cNvSpPr/>
          <p:nvPr userDrawn="1"/>
        </p:nvSpPr>
        <p:spPr>
          <a:xfrm>
            <a:off x="7454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1965960"/>
            <a:ext cx="12192000" cy="48920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10512425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24DF70D-C963-435E-BD96-92B67A8BC4FB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7" name="Tekst — symbol zastępczy 2">
            <a:extLst>
              <a:ext uri="{FF2B5EF4-FFF2-40B4-BE49-F238E27FC236}">
                <a16:creationId xmlns:a16="http://schemas.microsoft.com/office/drawing/2014/main" id="{A0794048-CBDE-4DD8-B381-C7B3F8BC6BD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2049403"/>
            <a:ext cx="5157787" cy="455672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9" name="Tekst — symbol zastępczy 4">
            <a:extLst>
              <a:ext uri="{FF2B5EF4-FFF2-40B4-BE49-F238E27FC236}">
                <a16:creationId xmlns:a16="http://schemas.microsoft.com/office/drawing/2014/main" id="{8728F1E0-EBE6-4A1C-A9AD-A2F93B61400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2049401"/>
            <a:ext cx="5183188" cy="455673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0" name="Zawartość — symbol zastępczy 5">
            <a:extLst>
              <a:ext uri="{FF2B5EF4-FFF2-40B4-BE49-F238E27FC236}">
                <a16:creationId xmlns:a16="http://schemas.microsoft.com/office/drawing/2014/main" id="{A0E71F33-4A3C-4FCB-968D-EDA3A37F0B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132946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21" name="Zawartość — symbol zastępczy 3">
            <a:extLst>
              <a:ext uri="{FF2B5EF4-FFF2-40B4-BE49-F238E27FC236}">
                <a16:creationId xmlns:a16="http://schemas.microsoft.com/office/drawing/2014/main" id="{FE2D98C8-5649-4EB0-A619-A662461EC9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132946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699165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A6D3AA-1733-4A44-B806-B995404A11D2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8F15BD07-216B-4BED-B02B-A824C3BFE4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4" name="Tekst — symbol zastępczy 3">
            <a:extLst>
              <a:ext uri="{FF2B5EF4-FFF2-40B4-BE49-F238E27FC236}">
                <a16:creationId xmlns:a16="http://schemas.microsoft.com/office/drawing/2014/main" id="{31CB25A8-485F-445D-B110-8C51B4D992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15" name="Zawartość — symbol zastępczy 2">
            <a:extLst>
              <a:ext uri="{FF2B5EF4-FFF2-40B4-BE49-F238E27FC236}">
                <a16:creationId xmlns:a16="http://schemas.microsoft.com/office/drawing/2014/main" id="{0F6DD5FE-C12D-447A-88F9-437E12A22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99123"/>
            <a:ext cx="6172200" cy="5361928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8452369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F93C0C2-DEE0-417D-AD91-E60FF47DAD91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86152D61-B915-4FFA-BFAB-BE67BD9FEB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4" name="Tekst — symbol zastępczy 3">
            <a:extLst>
              <a:ext uri="{FF2B5EF4-FFF2-40B4-BE49-F238E27FC236}">
                <a16:creationId xmlns:a16="http://schemas.microsoft.com/office/drawing/2014/main" id="{56B9FA21-7A71-4ACD-9725-F9C35C79405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5" name="Obraz — symbol zastępczy 2">
            <a:extLst>
              <a:ext uri="{FF2B5EF4-FFF2-40B4-BE49-F238E27FC236}">
                <a16:creationId xmlns:a16="http://schemas.microsoft.com/office/drawing/2014/main" id="{23F69D43-2C7D-427D-9395-81FD4D07F9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 rtlCol="0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3731363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8CF4E3C4-06F3-4C9B-8844-62F3323AB7DD}"/>
              </a:ext>
            </a:extLst>
          </p:cNvPr>
          <p:cNvSpPr/>
          <p:nvPr userDrawn="1"/>
        </p:nvSpPr>
        <p:spPr>
          <a:xfrm>
            <a:off x="-1587" y="6408"/>
            <a:ext cx="12192000" cy="685159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8" name="Data — symbol zastępczy 7">
            <a:extLst>
              <a:ext uri="{FF2B5EF4-FFF2-40B4-BE49-F238E27FC236}">
                <a16:creationId xmlns:a16="http://schemas.microsoft.com/office/drawing/2014/main" id="{F5D76E00-0ACB-4B7A-B045-2A0F2EF8D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23BB66-5FB0-4C55-A045-825282ACC1DF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9" name="Stopka — symbol zastępczy 8">
            <a:extLst>
              <a:ext uri="{FF2B5EF4-FFF2-40B4-BE49-F238E27FC236}">
                <a16:creationId xmlns:a16="http://schemas.microsoft.com/office/drawing/2014/main" id="{BB112229-A962-49D4-B30E-99CFF547C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12" name="Numer slajdu — symbol zastępczy 11">
            <a:extLst>
              <a:ext uri="{FF2B5EF4-FFF2-40B4-BE49-F238E27FC236}">
                <a16:creationId xmlns:a16="http://schemas.microsoft.com/office/drawing/2014/main" id="{5AD09447-00BF-439A-B49F-4D5A25FEE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39" name="Tytuł 1">
            <a:extLst>
              <a:ext uri="{FF2B5EF4-FFF2-40B4-BE49-F238E27FC236}">
                <a16:creationId xmlns:a16="http://schemas.microsoft.com/office/drawing/2014/main" id="{6D1F570F-D9DD-43A5-A55C-A231D1F75E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10512425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34968705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6B665D0-4EDB-4342-BED1-27DA9BA746A8}"/>
              </a:ext>
            </a:extLst>
          </p:cNvPr>
          <p:cNvSpPr/>
          <p:nvPr userDrawn="1"/>
        </p:nvSpPr>
        <p:spPr>
          <a:xfrm>
            <a:off x="7454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17E790-27C5-448F-944D-E674DC1C69E4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622898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 bez t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09FABCF6-9B78-49BE-A2AD-F0AA9C62F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812CF5F-F1AB-4064-8C22-0AD28436263C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E70934F3-5442-470C-BF40-00437371D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F4014656-DB95-4E7F-83A3-E5750E237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5108286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ęcz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rostokąt 30">
            <a:extLst>
              <a:ext uri="{FF2B5EF4-FFF2-40B4-BE49-F238E27FC236}">
                <a16:creationId xmlns:a16="http://schemas.microsoft.com/office/drawing/2014/main" id="{A3A9DA67-F108-42B4-9EB1-30A00E34C4D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55851"/>
            <a:ext cx="2743200" cy="184317"/>
          </a:xfrm>
        </p:spPr>
        <p:txBody>
          <a:bodyPr rtlCol="0"/>
          <a:lstStyle/>
          <a:p>
            <a:pPr rtl="0"/>
            <a:fld id="{D9BB3731-526F-4638-85F8-715D717FFC12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21" name="Tekst — symbol zastępczy 3">
            <a:extLst>
              <a:ext uri="{FF2B5EF4-FFF2-40B4-BE49-F238E27FC236}">
                <a16:creationId xmlns:a16="http://schemas.microsoft.com/office/drawing/2014/main" id="{605A03A4-E79C-49C5-A546-FF8E2D42E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3319" y="3054194"/>
            <a:ext cx="1645920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700" i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22" name="Tekst — symbol zastępczy 3">
            <a:extLst>
              <a:ext uri="{FF2B5EF4-FFF2-40B4-BE49-F238E27FC236}">
                <a16:creationId xmlns:a16="http://schemas.microsoft.com/office/drawing/2014/main" id="{9EA27EF7-FC6B-496C-B737-B9219950367E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1384584" y="1996465"/>
            <a:ext cx="2469965" cy="982274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400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Wzorzec tekstu</a:t>
            </a:r>
            <a:br>
              <a:rPr lang="pl-PL" noProof="0"/>
            </a:br>
            <a:r>
              <a:rPr lang="pl-PL" noProof="0"/>
              <a:t>style</a:t>
            </a:r>
          </a:p>
        </p:txBody>
      </p:sp>
      <p:sp>
        <p:nvSpPr>
          <p:cNvPr id="23" name="Tekst — symbol zastępczy 3">
            <a:extLst>
              <a:ext uri="{FF2B5EF4-FFF2-40B4-BE49-F238E27FC236}">
                <a16:creationId xmlns:a16="http://schemas.microsoft.com/office/drawing/2014/main" id="{6C0E2C30-6E91-49DE-B7A1-6E32A19EC81D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2596444" y="3054194"/>
            <a:ext cx="1389888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700" i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noProof="0"/>
              <a:t>Kliknij, aby edytować style wzorca tekstu</a:t>
            </a:r>
          </a:p>
        </p:txBody>
      </p:sp>
      <p:sp>
        <p:nvSpPr>
          <p:cNvPr id="24" name="Obraz — symbol zastępczy 12">
            <a:extLst>
              <a:ext uri="{FF2B5EF4-FFF2-40B4-BE49-F238E27FC236}">
                <a16:creationId xmlns:a16="http://schemas.microsoft.com/office/drawing/2014/main" id="{70BE5E73-C067-492F-BE30-5E3DADAD40E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75852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5" name="Obraz — symbol zastępczy 12">
            <a:extLst>
              <a:ext uri="{FF2B5EF4-FFF2-40B4-BE49-F238E27FC236}">
                <a16:creationId xmlns:a16="http://schemas.microsoft.com/office/drawing/2014/main" id="{36A9B448-4FDC-41F7-941E-5BF5A129057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499831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6" name="Tekst — symbol zastępczy 3">
            <a:extLst>
              <a:ext uri="{FF2B5EF4-FFF2-40B4-BE49-F238E27FC236}">
                <a16:creationId xmlns:a16="http://schemas.microsoft.com/office/drawing/2014/main" id="{90B3A413-8776-4B3B-931F-C132DAB3A425}"/>
              </a:ext>
            </a:extLst>
          </p:cNvPr>
          <p:cNvSpPr>
            <a:spLocks noGrp="1"/>
          </p:cNvSpPr>
          <p:nvPr>
            <p:ph type="body" sz="half" idx="39"/>
          </p:nvPr>
        </p:nvSpPr>
        <p:spPr>
          <a:xfrm>
            <a:off x="4940427" y="3054194"/>
            <a:ext cx="2113508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700" i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noProof="0"/>
              <a:t>Kliknij, aby edytować style wzorca tekstu</a:t>
            </a:r>
          </a:p>
        </p:txBody>
      </p:sp>
      <p:sp>
        <p:nvSpPr>
          <p:cNvPr id="27" name="Tekst — symbol zastępczy 3">
            <a:extLst>
              <a:ext uri="{FF2B5EF4-FFF2-40B4-BE49-F238E27FC236}">
                <a16:creationId xmlns:a16="http://schemas.microsoft.com/office/drawing/2014/main" id="{BAD0CCD5-B712-4DB2-BFE3-4D3461B29F6D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5494328" y="1996465"/>
            <a:ext cx="1622417" cy="982274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400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Wzorzec tekstu</a:t>
            </a:r>
            <a:br>
              <a:rPr lang="pl-PL" noProof="0"/>
            </a:br>
            <a:r>
              <a:rPr lang="pl-PL" noProof="0"/>
              <a:t>style</a:t>
            </a:r>
          </a:p>
        </p:txBody>
      </p:sp>
      <p:sp>
        <p:nvSpPr>
          <p:cNvPr id="28" name="Obraz — symbol zastępczy 12">
            <a:extLst>
              <a:ext uri="{FF2B5EF4-FFF2-40B4-BE49-F238E27FC236}">
                <a16:creationId xmlns:a16="http://schemas.microsoft.com/office/drawing/2014/main" id="{64125935-B0D3-4ABD-9BBA-A60E46D2C55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946407" y="3677189"/>
            <a:ext cx="2048256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9" name="Tekst — symbol zastępczy 3">
            <a:extLst>
              <a:ext uri="{FF2B5EF4-FFF2-40B4-BE49-F238E27FC236}">
                <a16:creationId xmlns:a16="http://schemas.microsoft.com/office/drawing/2014/main" id="{47D3BA4D-FA26-44C8-B927-E42CC8E67B79}"/>
              </a:ext>
            </a:extLst>
          </p:cNvPr>
          <p:cNvSpPr>
            <a:spLocks noGrp="1"/>
          </p:cNvSpPr>
          <p:nvPr>
            <p:ph type="body" sz="half" idx="45" hasCustomPrompt="1"/>
          </p:nvPr>
        </p:nvSpPr>
        <p:spPr>
          <a:xfrm>
            <a:off x="7900319" y="3054194"/>
            <a:ext cx="2197045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700" i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noProof="0"/>
              <a:t>Kliknij, aby edytować style wzorców tekstu</a:t>
            </a:r>
          </a:p>
        </p:txBody>
      </p:sp>
      <p:sp>
        <p:nvSpPr>
          <p:cNvPr id="30" name="Tekst — symbol zastępczy 3">
            <a:extLst>
              <a:ext uri="{FF2B5EF4-FFF2-40B4-BE49-F238E27FC236}">
                <a16:creationId xmlns:a16="http://schemas.microsoft.com/office/drawing/2014/main" id="{2D2A84D7-2523-470B-A3C0-0140355D4F68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8454220" y="1996465"/>
            <a:ext cx="1622417" cy="982274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400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Wzorzec tekstu</a:t>
            </a:r>
            <a:br>
              <a:rPr lang="pl-PL" noProof="0"/>
            </a:br>
            <a:r>
              <a:rPr lang="pl-PL" noProof="0"/>
              <a:t>style</a:t>
            </a:r>
          </a:p>
        </p:txBody>
      </p:sp>
      <p:sp>
        <p:nvSpPr>
          <p:cNvPr id="32" name="Tekst — symbol zastępczy 3">
            <a:extLst>
              <a:ext uri="{FF2B5EF4-FFF2-40B4-BE49-F238E27FC236}">
                <a16:creationId xmlns:a16="http://schemas.microsoft.com/office/drawing/2014/main" id="{55D1A91B-BB99-4DC7-B8F5-55514B49A9D1}"/>
              </a:ext>
            </a:extLst>
          </p:cNvPr>
          <p:cNvSpPr>
            <a:spLocks noGrp="1"/>
          </p:cNvSpPr>
          <p:nvPr>
            <p:ph type="body" sz="half" idx="49"/>
          </p:nvPr>
        </p:nvSpPr>
        <p:spPr>
          <a:xfrm>
            <a:off x="7873424" y="4355259"/>
            <a:ext cx="2223939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noProof="0"/>
              <a:t>Kliknij, aby edytować style wzorca tekstu</a:t>
            </a:r>
          </a:p>
        </p:txBody>
      </p:sp>
      <p:sp>
        <p:nvSpPr>
          <p:cNvPr id="33" name="Tekst — symbol zastępczy 3">
            <a:extLst>
              <a:ext uri="{FF2B5EF4-FFF2-40B4-BE49-F238E27FC236}">
                <a16:creationId xmlns:a16="http://schemas.microsoft.com/office/drawing/2014/main" id="{FFAB2C75-BBBF-4A4D-A633-7CEFFABAFE32}"/>
              </a:ext>
            </a:extLst>
          </p:cNvPr>
          <p:cNvSpPr>
            <a:spLocks noGrp="1"/>
          </p:cNvSpPr>
          <p:nvPr>
            <p:ph type="body" sz="half" idx="51"/>
          </p:nvPr>
        </p:nvSpPr>
        <p:spPr>
          <a:xfrm>
            <a:off x="4940427" y="4776173"/>
            <a:ext cx="2048256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noProof="0"/>
              <a:t>Kliknij, aby edytować style wzorca tekstu</a:t>
            </a:r>
          </a:p>
        </p:txBody>
      </p:sp>
      <p:sp>
        <p:nvSpPr>
          <p:cNvPr id="34" name="Tekst — symbol zastępczy 7">
            <a:extLst>
              <a:ext uri="{FF2B5EF4-FFF2-40B4-BE49-F238E27FC236}">
                <a16:creationId xmlns:a16="http://schemas.microsoft.com/office/drawing/2014/main" id="{83CD3289-0FBC-4854-8EB2-ADD41F89CA4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3358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bg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l-PL" noProof="0"/>
              <a:t>1</a:t>
            </a:r>
          </a:p>
        </p:txBody>
      </p:sp>
      <p:sp>
        <p:nvSpPr>
          <p:cNvPr id="36" name="Tekst — symbol zastępczy 7">
            <a:extLst>
              <a:ext uri="{FF2B5EF4-FFF2-40B4-BE49-F238E27FC236}">
                <a16:creationId xmlns:a16="http://schemas.microsoft.com/office/drawing/2014/main" id="{2F18CD59-6602-4DEC-9B12-412E6BAF928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912823" y="199949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bg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l-PL" noProof="0"/>
              <a:t>1</a:t>
            </a:r>
          </a:p>
        </p:txBody>
      </p:sp>
      <p:sp>
        <p:nvSpPr>
          <p:cNvPr id="37" name="Tekst — symbol zastępczy 7">
            <a:extLst>
              <a:ext uri="{FF2B5EF4-FFF2-40B4-BE49-F238E27FC236}">
                <a16:creationId xmlns:a16="http://schemas.microsoft.com/office/drawing/2014/main" id="{88B09568-0B94-4B51-BE65-A72C65C3D7D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873424" y="2002966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bg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l-PL" noProof="0"/>
              <a:t>1</a:t>
            </a:r>
          </a:p>
        </p:txBody>
      </p:sp>
      <p:sp>
        <p:nvSpPr>
          <p:cNvPr id="39" name="Obraz — symbol zastępczy 13">
            <a:extLst>
              <a:ext uri="{FF2B5EF4-FFF2-40B4-BE49-F238E27FC236}">
                <a16:creationId xmlns:a16="http://schemas.microsoft.com/office/drawing/2014/main" id="{E930664F-8C64-4436-9DD1-1ECED305C6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00319" y="3725315"/>
            <a:ext cx="2386800" cy="486000"/>
          </a:xfrm>
          <a:ln>
            <a:solidFill>
              <a:srgbClr val="000000">
                <a:alpha val="30196"/>
              </a:srgbClr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0" name="Tekst — symbol zastępczy 3">
            <a:extLst>
              <a:ext uri="{FF2B5EF4-FFF2-40B4-BE49-F238E27FC236}">
                <a16:creationId xmlns:a16="http://schemas.microsoft.com/office/drawing/2014/main" id="{315834F5-9ACD-4898-B96E-8C732881FF01}"/>
              </a:ext>
            </a:extLst>
          </p:cNvPr>
          <p:cNvSpPr>
            <a:spLocks noGrp="1"/>
          </p:cNvSpPr>
          <p:nvPr>
            <p:ph type="body" sz="half" idx="50" hasCustomPrompt="1"/>
          </p:nvPr>
        </p:nvSpPr>
        <p:spPr>
          <a:xfrm>
            <a:off x="2359124" y="5706529"/>
            <a:ext cx="8993089" cy="365122"/>
          </a:xfrm>
        </p:spPr>
        <p:txBody>
          <a:bodyPr lIns="0" tIns="0" rIns="0" bIns="0" rtlCol="0" anchor="t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8" name="Tytuł 1">
            <a:extLst>
              <a:ext uri="{FF2B5EF4-FFF2-40B4-BE49-F238E27FC236}">
                <a16:creationId xmlns:a16="http://schemas.microsoft.com/office/drawing/2014/main" id="{7E5CF6DE-4761-4BA5-A429-30AC8BBAD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9" y="1012015"/>
            <a:ext cx="10512424" cy="606677"/>
          </a:xfrm>
        </p:spPr>
        <p:txBody>
          <a:bodyPr lIns="0" tIns="0" rIns="0" bIns="0" rtlCol="0" anchor="t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</a:t>
            </a:r>
          </a:p>
        </p:txBody>
      </p:sp>
    </p:spTree>
    <p:extLst>
      <p:ext uri="{BB962C8B-B14F-4D97-AF65-F5344CB8AC3E}">
        <p14:creationId xmlns:p14="http://schemas.microsoft.com/office/powerpoint/2010/main" val="181692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, zawartość i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5608320" y="0"/>
            <a:ext cx="658368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CF7F729-1298-4F0B-B725-EFAD88305B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778" y="1514007"/>
            <a:ext cx="4585780" cy="109107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125E3DF9-29A5-4D11-98E9-191D1E8E9B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27532" y="2698955"/>
            <a:ext cx="4607015" cy="3136910"/>
          </a:xfrm>
        </p:spPr>
        <p:txBody>
          <a:bodyPr lIns="0" tIns="0" rIns="0" bIns="0" rtlCol="0">
            <a:normAutofit/>
          </a:bodyPr>
          <a:lstStyle>
            <a:lvl1pPr>
              <a:lnSpc>
                <a:spcPct val="85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1pPr>
            <a:lvl2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2pPr>
            <a:lvl3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3pPr>
            <a:lvl4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4pPr>
            <a:lvl5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CC1D500-71A9-4BA9-9716-7075B50AEC81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3" name="Obraz — symbol zastępczy 11">
            <a:extLst>
              <a:ext uri="{FF2B5EF4-FFF2-40B4-BE49-F238E27FC236}">
                <a16:creationId xmlns:a16="http://schemas.microsoft.com/office/drawing/2014/main" id="{88687278-82AE-4E5D-96D6-672F8FAFC70B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3786299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podpisu i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0" y="0"/>
            <a:ext cx="658368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CF7F729-1298-4F0B-B725-EFAD88305B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500" y="1514007"/>
            <a:ext cx="4585780" cy="109107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125E3DF9-29A5-4D11-98E9-191D1E8E9B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35254" y="2698955"/>
            <a:ext cx="4607015" cy="3136910"/>
          </a:xfrm>
        </p:spPr>
        <p:txBody>
          <a:bodyPr lIns="0" tIns="0" rIns="0" bIns="0" rtlCol="0">
            <a:normAutofit/>
          </a:bodyPr>
          <a:lstStyle>
            <a:lvl1pPr>
              <a:lnSpc>
                <a:spcPct val="85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530BA12-FD2A-41DA-9EA6-A228D8D71657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2" name="Obraz — symbol zastępczy 11">
            <a:extLst>
              <a:ext uri="{FF2B5EF4-FFF2-40B4-BE49-F238E27FC236}">
                <a16:creationId xmlns:a16="http://schemas.microsoft.com/office/drawing/2014/main" id="{A5EF6E06-1E31-4D29-80D8-1A734B231810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1850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319337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ikon i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C7A39C64-09F5-4EDF-B203-730A1BC0B4BB}"/>
              </a:ext>
            </a:extLst>
          </p:cNvPr>
          <p:cNvSpPr/>
          <p:nvPr userDrawn="1"/>
        </p:nvSpPr>
        <p:spPr>
          <a:xfrm>
            <a:off x="0" y="0"/>
            <a:ext cx="12192000" cy="356616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566160"/>
            <a:ext cx="12192000" cy="32918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05472"/>
            <a:ext cx="8127212" cy="554400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6731DA-EE37-475C-AF2D-8CA5137045A0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1" name="Tekst — symbol zastępczy 2">
            <a:extLst>
              <a:ext uri="{FF2B5EF4-FFF2-40B4-BE49-F238E27FC236}">
                <a16:creationId xmlns:a16="http://schemas.microsoft.com/office/drawing/2014/main" id="{3F720B3A-B1A7-4004-BD9A-BB135B2B9AE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6614" y="3986332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2" name="Tekst — symbol zastępczy 11">
            <a:extLst>
              <a:ext uri="{FF2B5EF4-FFF2-40B4-BE49-F238E27FC236}">
                <a16:creationId xmlns:a16="http://schemas.microsoft.com/office/drawing/2014/main" id="{122364AD-425B-49F5-828E-637D018369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6614" y="4419548"/>
            <a:ext cx="2286000" cy="1377537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3" name="Tekst — symbol zastępczy 2">
            <a:extLst>
              <a:ext uri="{FF2B5EF4-FFF2-40B4-BE49-F238E27FC236}">
                <a16:creationId xmlns:a16="http://schemas.microsoft.com/office/drawing/2014/main" id="{1A086FCF-DB15-4696-80F9-5F48426CE837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3623390" y="3986332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4" name="Tekst — symbol zastępczy 11">
            <a:extLst>
              <a:ext uri="{FF2B5EF4-FFF2-40B4-BE49-F238E27FC236}">
                <a16:creationId xmlns:a16="http://schemas.microsoft.com/office/drawing/2014/main" id="{6DC38AB5-30F7-45B7-9FD0-AFBD09BA11D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623390" y="4419548"/>
            <a:ext cx="2286000" cy="1377537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5" name="Tekst — symbol zastępczy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6410166" y="3986332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6" name="Tekst — symbol zastępczy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410166" y="4419548"/>
            <a:ext cx="2286000" cy="1377537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7" name="Tekst — symbol zastępczy 2">
            <a:extLst>
              <a:ext uri="{FF2B5EF4-FFF2-40B4-BE49-F238E27FC236}">
                <a16:creationId xmlns:a16="http://schemas.microsoft.com/office/drawing/2014/main" id="{FFB1E7A4-4985-48C1-B72F-4B1715915B45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9196942" y="3986332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8" name="Tekst — symbol zastępczy 11">
            <a:extLst>
              <a:ext uri="{FF2B5EF4-FFF2-40B4-BE49-F238E27FC236}">
                <a16:creationId xmlns:a16="http://schemas.microsoft.com/office/drawing/2014/main" id="{13613D75-4050-4984-9168-DAD425D6D6A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196942" y="4419548"/>
            <a:ext cx="2286000" cy="1377537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9" name="Tekst — symbol zastępczy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50"/>
            <a:ext cx="8128799" cy="333242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1" name="Obraz — symbol zastępczy 20">
            <a:extLst>
              <a:ext uri="{FF2B5EF4-FFF2-40B4-BE49-F238E27FC236}">
                <a16:creationId xmlns:a16="http://schemas.microsoft.com/office/drawing/2014/main" id="{6D9E3969-277E-442F-A61A-B5F910626BF2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839788" y="2446953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2" name="Obraz — symbol zastępczy 20">
            <a:extLst>
              <a:ext uri="{FF2B5EF4-FFF2-40B4-BE49-F238E27FC236}">
                <a16:creationId xmlns:a16="http://schemas.microsoft.com/office/drawing/2014/main" id="{604A078C-C27C-43BF-AD80-27BC78DCBCCB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3625506" y="2446953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3" name="Obraz — symbol zastępczy 20">
            <a:extLst>
              <a:ext uri="{FF2B5EF4-FFF2-40B4-BE49-F238E27FC236}">
                <a16:creationId xmlns:a16="http://schemas.microsoft.com/office/drawing/2014/main" id="{3790D791-9C4C-4EAC-8EC6-2B8F7529A0A0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6411224" y="2446953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4" name="Obraz — symbol zastępczy 20">
            <a:extLst>
              <a:ext uri="{FF2B5EF4-FFF2-40B4-BE49-F238E27FC236}">
                <a16:creationId xmlns:a16="http://schemas.microsoft.com/office/drawing/2014/main" id="{04DD07A0-DC68-453E-B928-953969C06860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196942" y="2446953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6" name="Obraz — symbol zastępczy 11">
            <a:extLst>
              <a:ext uri="{FF2B5EF4-FFF2-40B4-BE49-F238E27FC236}">
                <a16:creationId xmlns:a16="http://schemas.microsoft.com/office/drawing/2014/main" id="{0EE565DC-46C2-4F46-AFCF-D7D77AF99B04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256452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monitora i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D808BB97-79BE-43F2-AD10-528EEFEE61AB}"/>
              </a:ext>
            </a:extLst>
          </p:cNvPr>
          <p:cNvSpPr/>
          <p:nvPr userDrawn="1"/>
        </p:nvSpPr>
        <p:spPr>
          <a:xfrm>
            <a:off x="0" y="0"/>
            <a:ext cx="12192000" cy="379476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794760"/>
            <a:ext cx="12192000" cy="30632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805472"/>
            <a:ext cx="8127212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CF4E25-1D14-4CC8-8893-833E3FDF727E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5" name="Tekst — symbol zastępczy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6410166" y="4162794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6" name="Tekst — symbol zastępczy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410166" y="4596010"/>
            <a:ext cx="2286000" cy="1142011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7" name="Tekst — symbol zastępczy 2">
            <a:extLst>
              <a:ext uri="{FF2B5EF4-FFF2-40B4-BE49-F238E27FC236}">
                <a16:creationId xmlns:a16="http://schemas.microsoft.com/office/drawing/2014/main" id="{FFB1E7A4-4985-48C1-B72F-4B1715915B45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9196942" y="4162794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8" name="Tekst — symbol zastępczy 11">
            <a:extLst>
              <a:ext uri="{FF2B5EF4-FFF2-40B4-BE49-F238E27FC236}">
                <a16:creationId xmlns:a16="http://schemas.microsoft.com/office/drawing/2014/main" id="{13613D75-4050-4984-9168-DAD425D6D6A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196942" y="4596010"/>
            <a:ext cx="2286000" cy="1142011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9" name="Tekst — symbol zastępczy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50"/>
            <a:ext cx="8128799" cy="333242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B10DA4B-80F1-44A9-8C5F-93B634E0D0F8}"/>
              </a:ext>
            </a:extLst>
          </p:cNvPr>
          <p:cNvSpPr/>
          <p:nvPr userDrawn="1"/>
        </p:nvSpPr>
        <p:spPr>
          <a:xfrm>
            <a:off x="839788" y="2174510"/>
            <a:ext cx="4946904" cy="4096512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0" name="Obraz — symbol zastępczy 20">
            <a:extLst>
              <a:ext uri="{FF2B5EF4-FFF2-40B4-BE49-F238E27FC236}">
                <a16:creationId xmlns:a16="http://schemas.microsoft.com/office/drawing/2014/main" id="{9F34831C-234C-4CF5-969E-2D5618BDBB33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6411224" y="2623415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1" name="Obraz — symbol zastępczy 20">
            <a:extLst>
              <a:ext uri="{FF2B5EF4-FFF2-40B4-BE49-F238E27FC236}">
                <a16:creationId xmlns:a16="http://schemas.microsoft.com/office/drawing/2014/main" id="{0F7D067F-9653-4BC2-A7E9-BE894EC5E2F6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196942" y="2623415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1" name="Obraz — symbol zastępczy 10">
            <a:extLst>
              <a:ext uri="{FF2B5EF4-FFF2-40B4-BE49-F238E27FC236}">
                <a16:creationId xmlns:a16="http://schemas.microsoft.com/office/drawing/2014/main" id="{E3C97C3B-5FB4-4D00-93DA-BCD15F899061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976313" y="2359025"/>
            <a:ext cx="4648200" cy="2873375"/>
          </a:xfrm>
          <a:ln w="2540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3" name="Obraz — symbol zastępczy 11">
            <a:extLst>
              <a:ext uri="{FF2B5EF4-FFF2-40B4-BE49-F238E27FC236}">
                <a16:creationId xmlns:a16="http://schemas.microsoft.com/office/drawing/2014/main" id="{7EF3BAF8-222C-4E67-B4CF-081E9C0720A7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3153030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tytuł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6CD9829-C7D8-4164-BF7D-FD4B38C747F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4498848"/>
            <a:ext cx="12192000" cy="23591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67100" y="5349048"/>
            <a:ext cx="5257800" cy="552848"/>
          </a:xfrm>
        </p:spPr>
        <p:txBody>
          <a:bodyPr lIns="0" tIns="0" rIns="0" bIns="0" rtlCol="0" anchor="b" anchorCtr="0"/>
          <a:lstStyle>
            <a:lvl1pPr algn="ctr">
              <a:defRPr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5B21B4D-9D01-42AB-935B-3573D5378D54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7" name="Obraz — symbol zastępczy 11">
            <a:extLst>
              <a:ext uri="{FF2B5EF4-FFF2-40B4-BE49-F238E27FC236}">
                <a16:creationId xmlns:a16="http://schemas.microsoft.com/office/drawing/2014/main" id="{E705CC21-80AA-488E-B95D-0E00300A05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02600" y="868645"/>
            <a:ext cx="2386800" cy="486000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517898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trzech elementów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2F7D7942-83AE-46FF-83B1-84835F486286}"/>
              </a:ext>
            </a:extLst>
          </p:cNvPr>
          <p:cNvSpPr/>
          <p:nvPr userDrawn="1"/>
        </p:nvSpPr>
        <p:spPr>
          <a:xfrm>
            <a:off x="0" y="0"/>
            <a:ext cx="12192000" cy="317296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172968"/>
            <a:ext cx="12192000" cy="3685032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05472"/>
            <a:ext cx="7599790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B147495-D51D-45D0-9974-E02ACC884C15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5" name="Tekst — symbol zastępczy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836613" y="3565295"/>
            <a:ext cx="304495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6" name="Tekst — symbol zastępczy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36613" y="3998511"/>
            <a:ext cx="3044952" cy="172572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7" name="Tekst — symbol zastępczy 2">
            <a:extLst>
              <a:ext uri="{FF2B5EF4-FFF2-40B4-BE49-F238E27FC236}">
                <a16:creationId xmlns:a16="http://schemas.microsoft.com/office/drawing/2014/main" id="{FFB1E7A4-4985-48C1-B72F-4B1715915B45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4637302" y="3565295"/>
            <a:ext cx="304495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8" name="Tekst — symbol zastępczy 11">
            <a:extLst>
              <a:ext uri="{FF2B5EF4-FFF2-40B4-BE49-F238E27FC236}">
                <a16:creationId xmlns:a16="http://schemas.microsoft.com/office/drawing/2014/main" id="{13613D75-4050-4984-9168-DAD425D6D6A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637302" y="3998511"/>
            <a:ext cx="3044952" cy="172572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9" name="Tekst — symbol zastępczy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49"/>
            <a:ext cx="8128799" cy="1234205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3" name="Tekst — symbol zastępczy 2">
            <a:extLst>
              <a:ext uri="{FF2B5EF4-FFF2-40B4-BE49-F238E27FC236}">
                <a16:creationId xmlns:a16="http://schemas.microsoft.com/office/drawing/2014/main" id="{04C738A8-00FA-480E-9730-8625B9F8CF66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8437990" y="3565295"/>
            <a:ext cx="304495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24" name="Tekst — symbol zastępczy 11">
            <a:extLst>
              <a:ext uri="{FF2B5EF4-FFF2-40B4-BE49-F238E27FC236}">
                <a16:creationId xmlns:a16="http://schemas.microsoft.com/office/drawing/2014/main" id="{A7347BFF-8FB8-4EF0-81EE-3A9E7C6F236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437990" y="3998511"/>
            <a:ext cx="3044952" cy="172572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1" name="Obraz — symbol zastępczy 11">
            <a:extLst>
              <a:ext uri="{FF2B5EF4-FFF2-40B4-BE49-F238E27FC236}">
                <a16:creationId xmlns:a16="http://schemas.microsoft.com/office/drawing/2014/main" id="{7555D5F3-897A-4180-AC97-B866E5BBB2E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41997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412419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45B0C71E-9398-4660-B728-2C20DF0C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02560D45-FD1B-48F7-BF6C-5EA65F9F4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5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 dirty="0"/>
              <a:t>Kliknij, aby edytować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A8D7305D-6746-4346-B610-8CE28B825A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09013" y="5998474"/>
            <a:ext cx="2743200" cy="14314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bg1">
                    <a:lumMod val="85000"/>
                    <a:alpha val="60000"/>
                  </a:schemeClr>
                </a:solidFill>
              </a:defRPr>
            </a:lvl1pPr>
          </a:lstStyle>
          <a:p>
            <a:pPr rtl="0"/>
            <a:fld id="{97DD1E1D-0274-4A0B-A188-F6992CDE82F5}" type="datetime1">
              <a:rPr lang="pl-PL" noProof="0" smtClean="0"/>
              <a:t>04.12.2024</a:t>
            </a:fld>
            <a:endParaRPr lang="pl-PL" noProof="0"/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DA1B3F55-6374-4C74-96AC-1EC34CFAA8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7413" y="6168551"/>
            <a:ext cx="4114800" cy="19032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bg1">
                    <a:lumMod val="85000"/>
                    <a:alpha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DODAJ STOPKĘ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869E6012-FDCC-451A-96F6-5645ABEB8D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155851"/>
            <a:ext cx="457200" cy="18431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chemeClr val="bg1">
                    <a:lumMod val="85000"/>
                    <a:alpha val="60000"/>
                  </a:schemeClr>
                </a:solidFill>
              </a:defRPr>
            </a:lvl1pPr>
          </a:lstStyle>
          <a:p>
            <a:pPr rtl="0"/>
            <a:fld id="{4950F5D8-22E1-4015-8661-E5B1FD28C2DE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640454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60" r:id="rId5"/>
    <p:sldLayoutId id="2147483654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7" r:id="rId12"/>
    <p:sldLayoutId id="2147483666" r:id="rId13"/>
    <p:sldLayoutId id="2147483668" r:id="rId14"/>
    <p:sldLayoutId id="2147483669" r:id="rId15"/>
    <p:sldLayoutId id="2147483670" r:id="rId16"/>
    <p:sldLayoutId id="2147483671" r:id="rId17"/>
    <p:sldLayoutId id="2147483672" r:id="rId18"/>
    <p:sldLayoutId id="2147483673" r:id="rId19"/>
    <p:sldLayoutId id="2147483674" r:id="rId20"/>
    <p:sldLayoutId id="2147483677" r:id="rId21"/>
    <p:sldLayoutId id="2147483676" r:id="rId22"/>
    <p:sldLayoutId id="2147483678" r:id="rId23"/>
    <p:sldLayoutId id="2147483679" r:id="rId24"/>
    <p:sldLayoutId id="2147483680" r:id="rId25"/>
    <p:sldLayoutId id="2147483681" r:id="rId26"/>
    <p:sldLayoutId id="2147483684" r:id="rId27"/>
    <p:sldLayoutId id="2147483685" r:id="rId28"/>
    <p:sldLayoutId id="2147483686" r:id="rId29"/>
    <p:sldLayoutId id="2147483687" r:id="rId30"/>
    <p:sldLayoutId id="2147483688" r:id="rId31"/>
    <p:sldLayoutId id="2147483691" r:id="rId32"/>
    <p:sldLayoutId id="2147483692" r:id="rId33"/>
    <p:sldLayoutId id="2147483689" r:id="rId34"/>
    <p:sldLayoutId id="2147483690" r:id="rId35"/>
    <p:sldLayoutId id="2147483655" r:id="rId36"/>
    <p:sldLayoutId id="2147483683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7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3" pos="529" userDrawn="1">
          <p15:clr>
            <a:srgbClr val="F26B43"/>
          </p15:clr>
        </p15:guide>
        <p15:guide id="4" orient="horz" pos="3793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36ADA7-71A1-44A8-81BF-1B6CACFB75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pl-PL" dirty="0"/>
              <a:t>Spektakl natury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77C4633-7458-4F99-83F4-CB5107BC26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pl-PL" dirty="0"/>
              <a:t>„Wschód księżyca nad morzem”</a:t>
            </a:r>
          </a:p>
        </p:txBody>
      </p:sp>
    </p:spTree>
    <p:extLst>
      <p:ext uri="{BB962C8B-B14F-4D97-AF65-F5344CB8AC3E}">
        <p14:creationId xmlns:p14="http://schemas.microsoft.com/office/powerpoint/2010/main" val="992262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3FE2311-648D-6936-0B62-F5FA4F92C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7764"/>
            <a:ext cx="6781800" cy="555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FB803AF-F12B-84F0-E544-C5E17E387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436" y="285750"/>
            <a:ext cx="5293564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DCEFD92E-4ABE-6D88-34F5-05F53D61B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243" y="2657475"/>
            <a:ext cx="2647950" cy="340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1616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666E5213-3494-2808-C0ED-B9755325E901}"/>
              </a:ext>
            </a:extLst>
          </p:cNvPr>
          <p:cNvSpPr txBox="1"/>
          <p:nvPr/>
        </p:nvSpPr>
        <p:spPr>
          <a:xfrm>
            <a:off x="0" y="0"/>
            <a:ext cx="6781045" cy="313932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1822 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pejzaż nocny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nokturn (noc jako pełnoprawny bohater dzieła)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przestrzeń tajemnicza, nieznana, niepoznawalna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refleksja, zaduma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świetlistość, urzeczywistnienie marzeń romantyków o „nocnym dniu” i „dziennej nocy” – rzeczywistości z pogranicza tych obszarów czasowych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pasjonujący spektakl, poświata księżyca, dwa żaglowce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widzowie są oddani kontemplacji natury</a:t>
            </a:r>
          </a:p>
          <a:p>
            <a:endParaRPr lang="pl-PL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125B08A-BCDC-BB8F-874A-29589F436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176" y="2419350"/>
            <a:ext cx="5417824" cy="443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D4BE7A92-6A5C-A925-09B0-D6B57889E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33" y="3139321"/>
            <a:ext cx="6844010" cy="273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133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5567D8-EDD8-2FD9-E55C-44C8D14CB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001" y="4854226"/>
            <a:ext cx="4116387" cy="1740445"/>
          </a:xfrm>
        </p:spPr>
        <p:txBody>
          <a:bodyPr/>
          <a:lstStyle/>
          <a:p>
            <a:r>
              <a:rPr lang="pl-PL" sz="4400" dirty="0"/>
              <a:t>Między </a:t>
            </a:r>
            <a:r>
              <a:rPr lang="pl-PL" sz="4400" i="1" dirty="0"/>
              <a:t>sacrum</a:t>
            </a:r>
            <a:br>
              <a:rPr lang="pl-PL" sz="4400" dirty="0"/>
            </a:br>
            <a:r>
              <a:rPr lang="pl-PL" sz="4400" dirty="0"/>
              <a:t> i </a:t>
            </a:r>
            <a:r>
              <a:rPr lang="pl-PL" sz="4400" i="1" dirty="0"/>
              <a:t>profanum</a:t>
            </a:r>
          </a:p>
        </p:txBody>
      </p:sp>
      <p:sp>
        <p:nvSpPr>
          <p:cNvPr id="4" name="Podtytuł 3">
            <a:extLst>
              <a:ext uri="{FF2B5EF4-FFF2-40B4-BE49-F238E27FC236}">
                <a16:creationId xmlns:a16="http://schemas.microsoft.com/office/drawing/2014/main" id="{13A1CB35-6B57-D8B5-6BEF-32E20FAA1F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26276" y="268583"/>
            <a:ext cx="4841874" cy="3236541"/>
          </a:xfrm>
        </p:spPr>
        <p:txBody>
          <a:bodyPr>
            <a:normAutofit lnSpcReduction="10000"/>
          </a:bodyPr>
          <a:lstStyle/>
          <a:p>
            <a:r>
              <a:rPr lang="pl-PL" dirty="0"/>
              <a:t>-nastrój</a:t>
            </a:r>
          </a:p>
          <a:p>
            <a:r>
              <a:rPr lang="pl-PL" dirty="0"/>
              <a:t>-kolorystyka</a:t>
            </a:r>
          </a:p>
          <a:p>
            <a:r>
              <a:rPr lang="pl-PL" dirty="0"/>
              <a:t>-plany – kontrast czy gradacja?</a:t>
            </a:r>
          </a:p>
          <a:p>
            <a:r>
              <a:rPr lang="pl-PL" dirty="0"/>
              <a:t>-symbolika: ludzie, żaglowce, światło</a:t>
            </a:r>
          </a:p>
          <a:p>
            <a:r>
              <a:rPr lang="pl-PL" dirty="0"/>
              <a:t>-człowiek a natura</a:t>
            </a:r>
          </a:p>
          <a:p>
            <a:r>
              <a:rPr lang="pl-PL" dirty="0"/>
              <a:t>-funkcje światła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3C49427-57A2-C6DE-170A-3BCCFE3C5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87" y="1285799"/>
            <a:ext cx="5417824" cy="443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424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60AEBA-91C0-8588-62FD-3B0F6D093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80658" y="4785019"/>
            <a:ext cx="6898741" cy="1740445"/>
          </a:xfrm>
        </p:spPr>
        <p:txBody>
          <a:bodyPr/>
          <a:lstStyle/>
          <a:p>
            <a:r>
              <a:rPr lang="pl-PL" dirty="0"/>
              <a:t>Zadania 9 i 10, s. 32.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20A6A380-2E66-EBE5-7AD7-E2DDCD4EF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65" y="180965"/>
            <a:ext cx="5948504" cy="491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6AA349B4-1979-2B02-4A42-823B5C4DD7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617" y="0"/>
            <a:ext cx="48148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71601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Custom 11">
      <a:dk1>
        <a:sysClr val="windowText" lastClr="000000"/>
      </a:dk1>
      <a:lt1>
        <a:srgbClr val="FFFFFF"/>
      </a:lt1>
      <a:dk2>
        <a:srgbClr val="00BBFF"/>
      </a:dk2>
      <a:lt2>
        <a:srgbClr val="FFAA27"/>
      </a:lt2>
      <a:accent1>
        <a:srgbClr val="001431"/>
      </a:accent1>
      <a:accent2>
        <a:srgbClr val="D14C00"/>
      </a:accent2>
      <a:accent3>
        <a:srgbClr val="142F5C"/>
      </a:accent3>
      <a:accent4>
        <a:srgbClr val="FFC000"/>
      </a:accent4>
      <a:accent5>
        <a:srgbClr val="5E441C"/>
      </a:accent5>
      <a:accent6>
        <a:srgbClr val="149F2F"/>
      </a:accent6>
      <a:hlink>
        <a:srgbClr val="00BBFF"/>
      </a:hlink>
      <a:folHlink>
        <a:srgbClr val="00BBFF"/>
      </a:folHlink>
    </a:clrScheme>
    <a:fontScheme name="Custom 12">
      <a:majorFont>
        <a:latin typeface="Book Antiqua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solidFill>
            <a:schemeClr val="bg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50285111_TF33968143_Win32" id="{AC7AB6B8-F784-4997-9E12-C4C0CF9C5014}" vid="{5313BA8B-2A8E-4A7A-BD1E-0C0819511613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42A88D8-11C9-4E54-8CC3-A25581E9EC4F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C0C431E4-CEEE-4471-A938-06556DE848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48EA396-5485-4BE7-B653-403710320F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{C54F3C4F-00C0-484D-95C2-4D7BB308FD00}tf33968143_win32</Template>
  <TotalTime>37</TotalTime>
  <Words>108</Words>
  <Application>Microsoft Office PowerPoint</Application>
  <PresentationFormat>Panoramiczny</PresentationFormat>
  <Paragraphs>20</Paragraphs>
  <Slides>5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Book Antiqua</vt:lpstr>
      <vt:lpstr>Calibri</vt:lpstr>
      <vt:lpstr>Franklin Gothic Book</vt:lpstr>
      <vt:lpstr>Wingdings</vt:lpstr>
      <vt:lpstr>Motyw pakietu Office</vt:lpstr>
      <vt:lpstr>Spektakl natury</vt:lpstr>
      <vt:lpstr>Prezentacja programu PowerPoint</vt:lpstr>
      <vt:lpstr>Prezentacja programu PowerPoint</vt:lpstr>
      <vt:lpstr>Między sacrum  i profanum</vt:lpstr>
      <vt:lpstr>Zadania 9 i 10, s. 32.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Pawłowska Monika</cp:lastModifiedBy>
  <cp:revision>3</cp:revision>
  <dcterms:created xsi:type="dcterms:W3CDTF">2024-11-25T09:33:13Z</dcterms:created>
  <dcterms:modified xsi:type="dcterms:W3CDTF">2024-12-04T11:18:24Z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