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598" autoAdjust="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8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5"/>
    </p:cViewPr>
  </p:sorterViewPr>
  <p:notesViewPr>
    <p:cSldViewPr snapToGrid="0">
      <p:cViewPr varScale="1">
        <p:scale>
          <a:sx n="96" d="100"/>
          <a:sy n="96" d="100"/>
        </p:scale>
        <p:origin x="28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2D8E7403-EB4A-4177-AFCE-6A9D7B160C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DAC49177-C030-4043-9380-EA6E4C94A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A9DD62B-923B-4535-A3E0-0AD0BC65A765}" type="datetime1">
              <a:rPr lang="pl-PL" smtClean="0"/>
              <a:t>25.03.2025</a:t>
            </a:fld>
            <a:endParaRPr lang="pl-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C4C83CE-EC9B-40C4-BD7A-48797AE5B1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7EE9A75D-9B4E-4704-98C7-2A42472F11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4CC6D6D-E986-427F-AD9C-4E9408DDBE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87748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7560E-57E7-448F-8697-537812E5532D}" type="datetime1">
              <a:rPr lang="pl-PL" smtClean="0"/>
              <a:pPr/>
              <a:t>25.03.2025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15A580F-E35D-42E1-AF82-E41CC201EA91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4536806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15A580F-E35D-42E1-AF82-E41CC201EA91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3750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3860736-8275-4107-A315-F10155774D8D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2794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224DCA5-A7A8-4689-8651-5E03C020EB30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3029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0439D4E6-49E3-4273-9EDF-AD58558B9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08651"/>
            <a:ext cx="3620882" cy="3640345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sz="4000" noProof="0">
                <a:solidFill>
                  <a:schemeClr val="bg1"/>
                </a:solidFill>
              </a:rPr>
              <a:t>Kliknij, aby edytować styl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FE9D8936-4795-43B2-9C32-4BE93A6721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5934" y="5220450"/>
            <a:ext cx="3380437" cy="570748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sz="1800" noProof="0">
                <a:solidFill>
                  <a:schemeClr val="bg1"/>
                </a:solidFill>
              </a:rPr>
              <a:t>Dodaj podtytuł w tym miejscu</a:t>
            </a:r>
          </a:p>
        </p:txBody>
      </p:sp>
      <p:sp>
        <p:nvSpPr>
          <p:cNvPr id="18" name="Obraz — symbol zastępczy 16">
            <a:extLst>
              <a:ext uri="{FF2B5EF4-FFF2-40B4-BE49-F238E27FC236}">
                <a16:creationId xmlns:a16="http://schemas.microsoft.com/office/drawing/2014/main" id="{6C8B8511-EE4E-4935-ABB8-E8C2FCB1C4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76158" y="0"/>
            <a:ext cx="7315841" cy="6858000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8239FAB6-0B6C-402C-A107-EFFF82281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6">
            <a:extLst>
              <a:ext uri="{FF2B5EF4-FFF2-40B4-BE49-F238E27FC236}">
                <a16:creationId xmlns:a16="http://schemas.microsoft.com/office/drawing/2014/main" id="{DBE487E6-4032-4195-9823-685A39371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5">
            <a:extLst>
              <a:ext uri="{FF2B5EF4-FFF2-40B4-BE49-F238E27FC236}">
                <a16:creationId xmlns:a16="http://schemas.microsoft.com/office/drawing/2014/main" id="{C71E06DF-BA1B-43E6-A74C-85231D2EC3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20XX-02-11</a:t>
            </a:r>
          </a:p>
        </p:txBody>
      </p:sp>
      <p:sp>
        <p:nvSpPr>
          <p:cNvPr id="15" name="Numer slajdu — symbol zastępczy 7">
            <a:extLst>
              <a:ext uri="{FF2B5EF4-FFF2-40B4-BE49-F238E27FC236}">
                <a16:creationId xmlns:a16="http://schemas.microsoft.com/office/drawing/2014/main" id="{0BD36B16-3F07-4955-8D4D-BC0FD17C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‹#›</a:t>
            </a:fld>
            <a:endParaRPr lang="pl-PL" noProof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273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9">
            <a:extLst>
              <a:ext uri="{FF2B5EF4-FFF2-40B4-BE49-F238E27FC236}">
                <a16:creationId xmlns:a16="http://schemas.microsoft.com/office/drawing/2014/main" id="{4246B94A-8C64-4FBA-B409-1F9487E19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66F075D-9008-4BD3-A772-7AF7AD667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 — symbol zastępczy 2">
            <a:extLst>
              <a:ext uri="{FF2B5EF4-FFF2-40B4-BE49-F238E27FC236}">
                <a16:creationId xmlns:a16="http://schemas.microsoft.com/office/drawing/2014/main" id="{4C185B95-5C0F-400E-B7DF-8FF843290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100" y="2003375"/>
            <a:ext cx="5094288" cy="52676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1" name="Zawartość — symbol zastępczy 10">
            <a:extLst>
              <a:ext uri="{FF2B5EF4-FFF2-40B4-BE49-F238E27FC236}">
                <a16:creationId xmlns:a16="http://schemas.microsoft.com/office/drawing/2014/main" id="{BC725AFD-5A48-451D-B91D-9E63953F8E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1176"/>
            <a:ext cx="5094673" cy="327355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6ACDC650-288E-4CF5-8546-9F2D5CEC88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7611" y="2003375"/>
            <a:ext cx="5094288" cy="52676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7" name="Zawartość — symbol zastępczy 10">
            <a:extLst>
              <a:ext uri="{FF2B5EF4-FFF2-40B4-BE49-F238E27FC236}">
                <a16:creationId xmlns:a16="http://schemas.microsoft.com/office/drawing/2014/main" id="{956E1F7E-0B80-40DB-8F21-F06D9DD562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97226" y="2551176"/>
            <a:ext cx="5094673" cy="327355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91B92C0-6B36-412A-9A49-16AB59FF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7">
            <a:extLst>
              <a:ext uri="{FF2B5EF4-FFF2-40B4-BE49-F238E27FC236}">
                <a16:creationId xmlns:a16="http://schemas.microsoft.com/office/drawing/2014/main" id="{B4EFB36A-E4FD-4966-A091-9BDAF2991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6">
            <a:extLst>
              <a:ext uri="{FF2B5EF4-FFF2-40B4-BE49-F238E27FC236}">
                <a16:creationId xmlns:a16="http://schemas.microsoft.com/office/drawing/2014/main" id="{9B52EA1F-D8D0-4F42-B00A-F0E943F82E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8">
            <a:extLst>
              <a:ext uri="{FF2B5EF4-FFF2-40B4-BE49-F238E27FC236}">
                <a16:creationId xmlns:a16="http://schemas.microsoft.com/office/drawing/2014/main" id="{498A6230-35B8-4147-9494-90708BFC3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01932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ED178B9A-B987-49A0-B73F-70B855C424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091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5" name="Zawartość — symbol zastępczy 10">
            <a:extLst>
              <a:ext uri="{FF2B5EF4-FFF2-40B4-BE49-F238E27FC236}">
                <a16:creationId xmlns:a16="http://schemas.microsoft.com/office/drawing/2014/main" id="{407D5990-6E05-4ECC-B930-EA5CF0774CF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0091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C6A58550-98E5-4548-82F6-EE971733A7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173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6" name="Zawartość — symbol zastępczy 10">
            <a:extLst>
              <a:ext uri="{FF2B5EF4-FFF2-40B4-BE49-F238E27FC236}">
                <a16:creationId xmlns:a16="http://schemas.microsoft.com/office/drawing/2014/main" id="{6B90AFA0-EDA3-4F21-A480-F56AA1D0BEB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0173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2" name="Data — symbol zastępczy 6">
            <a:extLst>
              <a:ext uri="{FF2B5EF4-FFF2-40B4-BE49-F238E27FC236}">
                <a16:creationId xmlns:a16="http://schemas.microsoft.com/office/drawing/2014/main" id="{F1449B0C-8214-4186-9666-E63CCA0909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986452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sum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F01BF5DB-2BF3-4196-B1CF-82B7CDCC0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87523" y="729692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ytuł 12">
            <a:extLst>
              <a:ext uri="{FF2B5EF4-FFF2-40B4-BE49-F238E27FC236}">
                <a16:creationId xmlns:a16="http://schemas.microsoft.com/office/drawing/2014/main" id="{168DC13D-FFC6-4CC5-B9F8-B3B09610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511" y="909639"/>
            <a:ext cx="3703856" cy="129063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51" name="Obraz — symbol zastępczy 37">
            <a:extLst>
              <a:ext uri="{FF2B5EF4-FFF2-40B4-BE49-F238E27FC236}">
                <a16:creationId xmlns:a16="http://schemas.microsoft.com/office/drawing/2014/main" id="{F1AD5C34-DDA9-421B-A3C2-4D014B3D3F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383" y="723900"/>
            <a:ext cx="3179762" cy="2160588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3" name="Obraz — symbol zastępczy 43">
            <a:extLst>
              <a:ext uri="{FF2B5EF4-FFF2-40B4-BE49-F238E27FC236}">
                <a16:creationId xmlns:a16="http://schemas.microsoft.com/office/drawing/2014/main" id="{11508423-C6F4-4605-9E6D-1ED73334D0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83" y="3048000"/>
            <a:ext cx="3178175" cy="30861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7" name="Obraz — symbol zastępczy 55">
            <a:extLst>
              <a:ext uri="{FF2B5EF4-FFF2-40B4-BE49-F238E27FC236}">
                <a16:creationId xmlns:a16="http://schemas.microsoft.com/office/drawing/2014/main" id="{1692DD91-8169-4A90-9D17-8A60286225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40188" y="723900"/>
            <a:ext cx="3371850" cy="31591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4" name="Obraz — symbol zastępczy 45">
            <a:extLst>
              <a:ext uri="{FF2B5EF4-FFF2-40B4-BE49-F238E27FC236}">
                <a16:creationId xmlns:a16="http://schemas.microsoft.com/office/drawing/2014/main" id="{30A5BEAE-CA80-4FFD-8DD4-5B7413AF51D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39608" y="4038600"/>
            <a:ext cx="3371659" cy="20955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9" name="Zawartość — symbol zastępczy 14">
            <a:extLst>
              <a:ext uri="{FF2B5EF4-FFF2-40B4-BE49-F238E27FC236}">
                <a16:creationId xmlns:a16="http://schemas.microsoft.com/office/drawing/2014/main" id="{4B2044C0-1C45-402D-BC20-0EB82BDB4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7510" y="2380221"/>
            <a:ext cx="3703856" cy="386640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4" name="Stopka — symbol zastępczy 7">
            <a:extLst>
              <a:ext uri="{FF2B5EF4-FFF2-40B4-BE49-F238E27FC236}">
                <a16:creationId xmlns:a16="http://schemas.microsoft.com/office/drawing/2014/main" id="{30EE29E3-4F8E-469E-9B99-E29176094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35" name="Data — symbol zastępczy 6">
            <a:extLst>
              <a:ext uri="{FF2B5EF4-FFF2-40B4-BE49-F238E27FC236}">
                <a16:creationId xmlns:a16="http://schemas.microsoft.com/office/drawing/2014/main" id="{58513823-D81E-4B8B-85E6-EB11EA54DF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36" name="Numer slajdu — symbol zastępczy 8">
            <a:extLst>
              <a:ext uri="{FF2B5EF4-FFF2-40B4-BE49-F238E27FC236}">
                <a16:creationId xmlns:a16="http://schemas.microsoft.com/office/drawing/2014/main" id="{9D43A613-4A7D-4C9F-B407-154A1FB83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E330D17-32E5-404A-9262-6A998ABC0878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522706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mknięci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CA2404A1-BF4E-4858-BD1C-1BEFE71B63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4296094"/>
            <a:ext cx="10782299" cy="1100621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B0053544-3012-4C81-98D6-E2665A3A3F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5533242"/>
            <a:ext cx="9972675" cy="543505"/>
          </a:xfrm>
          <a:prstGeom prst="rect">
            <a:avLst/>
          </a:prstGeom>
        </p:spPr>
        <p:txBody>
          <a:bodyPr rtlCol="0" anchor="t"/>
          <a:lstStyle>
            <a:lvl1pPr marL="0" indent="0">
              <a:buNone/>
              <a:defRPr sz="1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dodać podtytuł</a:t>
            </a:r>
          </a:p>
        </p:txBody>
      </p:sp>
      <p:sp>
        <p:nvSpPr>
          <p:cNvPr id="20" name="Obraz — symbol zastępczy 16">
            <a:extLst>
              <a:ext uri="{FF2B5EF4-FFF2-40B4-BE49-F238E27FC236}">
                <a16:creationId xmlns:a16="http://schemas.microsoft.com/office/drawing/2014/main" id="{C177CBDB-952D-484B-B43B-F988558931C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100" y="727075"/>
            <a:ext cx="5176838" cy="3071813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1" name="Obraz — symbol zastępczy 18">
            <a:extLst>
              <a:ext uri="{FF2B5EF4-FFF2-40B4-BE49-F238E27FC236}">
                <a16:creationId xmlns:a16="http://schemas.microsoft.com/office/drawing/2014/main" id="{D789E88D-76E7-4745-B062-102E233A672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46800" y="727075"/>
            <a:ext cx="5245100" cy="30702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433A5CE3-0C01-4DBF-926A-2F9BFD043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4144434"/>
            <a:ext cx="106299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11">
            <a:extLst>
              <a:ext uri="{FF2B5EF4-FFF2-40B4-BE49-F238E27FC236}">
                <a16:creationId xmlns:a16="http://schemas.microsoft.com/office/drawing/2014/main" id="{083D82F8-F43B-4D01-891B-F77BC6F6F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6">
            <a:extLst>
              <a:ext uri="{FF2B5EF4-FFF2-40B4-BE49-F238E27FC236}">
                <a16:creationId xmlns:a16="http://schemas.microsoft.com/office/drawing/2014/main" id="{B8CBC856-A31F-40C2-B7EA-91B860D306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10">
            <a:extLst>
              <a:ext uri="{FF2B5EF4-FFF2-40B4-BE49-F238E27FC236}">
                <a16:creationId xmlns:a16="http://schemas.microsoft.com/office/drawing/2014/main" id="{966FFB51-C55B-469E-B3C6-1A6369920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53D7EE4-1EDB-42FD-B6B7-A82C9F31F0F4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370977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 spotk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8695A76E-1EF3-4F47-9E87-6FCAB7D5D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sz="4000" noProof="0"/>
              <a:t>Kliknij, aby edytować styl</a:t>
            </a:r>
          </a:p>
        </p:txBody>
      </p:sp>
      <p:sp>
        <p:nvSpPr>
          <p:cNvPr id="18" name="Obraz — symbol zastępczy 16">
            <a:extLst>
              <a:ext uri="{FF2B5EF4-FFF2-40B4-BE49-F238E27FC236}">
                <a16:creationId xmlns:a16="http://schemas.microsoft.com/office/drawing/2014/main" id="{EAD023B5-9ABC-4D4A-A1AD-D4D83D6621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"/>
            <a:ext cx="4876799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C0AFB647-646C-4130-9EF5-C19C686B1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awartość — symbol zastępczy 2">
            <a:extLst>
              <a:ext uri="{FF2B5EF4-FFF2-40B4-BE49-F238E27FC236}">
                <a16:creationId xmlns:a16="http://schemas.microsoft.com/office/drawing/2014/main" id="{A09D5546-AD01-4B29-B174-EDA710510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943" y="2133600"/>
            <a:ext cx="6005933" cy="3774464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C0A0972-FD9A-4E9D-A0A3-BD0AF8C7B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4">
            <a:extLst>
              <a:ext uri="{FF2B5EF4-FFF2-40B4-BE49-F238E27FC236}">
                <a16:creationId xmlns:a16="http://schemas.microsoft.com/office/drawing/2014/main" id="{F3B2F557-7BE5-4154-A82F-928EE54A5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3">
            <a:extLst>
              <a:ext uri="{FF2B5EF4-FFF2-40B4-BE49-F238E27FC236}">
                <a16:creationId xmlns:a16="http://schemas.microsoft.com/office/drawing/2014/main" id="{DE54A7E3-1026-464C-BB67-2D7F7140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5">
            <a:extLst>
              <a:ext uri="{FF2B5EF4-FFF2-40B4-BE49-F238E27FC236}">
                <a16:creationId xmlns:a16="http://schemas.microsoft.com/office/drawing/2014/main" id="{F1723F54-B646-4D12-AEA1-08269C254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134648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stę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9">
            <a:extLst>
              <a:ext uri="{FF2B5EF4-FFF2-40B4-BE49-F238E27FC236}">
                <a16:creationId xmlns:a16="http://schemas.microsoft.com/office/drawing/2014/main" id="{C8837BA0-445B-4D04-ADA9-C65084B15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99" y="904730"/>
            <a:ext cx="4152900" cy="165259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0" name="Zawartość — symbol zastępczy 10">
            <a:extLst>
              <a:ext uri="{FF2B5EF4-FFF2-40B4-BE49-F238E27FC236}">
                <a16:creationId xmlns:a16="http://schemas.microsoft.com/office/drawing/2014/main" id="{0CFA4CCF-323F-4998-B6BF-56207329C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3975" y="952368"/>
            <a:ext cx="6257926" cy="177389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DFFFF70A-3EED-4002-B2F8-FB8301C80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raz — symbol zastępczy 17">
            <a:extLst>
              <a:ext uri="{FF2B5EF4-FFF2-40B4-BE49-F238E27FC236}">
                <a16:creationId xmlns:a16="http://schemas.microsoft.com/office/drawing/2014/main" id="{DD78C1EE-0224-4362-B796-4CC7B06992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099" y="3048000"/>
            <a:ext cx="5133990" cy="273753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1" name="Obraz — symbol zastępczy 17">
            <a:extLst>
              <a:ext uri="{FF2B5EF4-FFF2-40B4-BE49-F238E27FC236}">
                <a16:creationId xmlns:a16="http://schemas.microsoft.com/office/drawing/2014/main" id="{2C1748F4-2D05-4407-8CB0-D854F9602DA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9621" y="3048000"/>
            <a:ext cx="5182278" cy="273753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14" name="Stopka — symbol zastępczy 7">
            <a:extLst>
              <a:ext uri="{FF2B5EF4-FFF2-40B4-BE49-F238E27FC236}">
                <a16:creationId xmlns:a16="http://schemas.microsoft.com/office/drawing/2014/main" id="{59837BA4-E3C3-4F0D-A113-75128BC03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5" name="Data — symbol zastępczy 1">
            <a:extLst>
              <a:ext uri="{FF2B5EF4-FFF2-40B4-BE49-F238E27FC236}">
                <a16:creationId xmlns:a16="http://schemas.microsoft.com/office/drawing/2014/main" id="{5DA65157-50C9-4A85-912D-6DC9A60619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6" name="Numer slajdu — symbol zastępczy 6">
            <a:extLst>
              <a:ext uri="{FF2B5EF4-FFF2-40B4-BE49-F238E27FC236}">
                <a16:creationId xmlns:a16="http://schemas.microsoft.com/office/drawing/2014/main" id="{9DE415B0-F0C3-4971-8C76-0D54D6407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53D7EE4-1EDB-42FD-B6B7-A82C9F31F0F4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251209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0">
            <a:extLst>
              <a:ext uri="{FF2B5EF4-FFF2-40B4-BE49-F238E27FC236}">
                <a16:creationId xmlns:a16="http://schemas.microsoft.com/office/drawing/2014/main" id="{6DC3399C-8B0E-4D7D-A955-FB1F37CF3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8"/>
            <a:ext cx="5227171" cy="3871143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21" name="Podtytuł 11">
            <a:extLst>
              <a:ext uri="{FF2B5EF4-FFF2-40B4-BE49-F238E27FC236}">
                <a16:creationId xmlns:a16="http://schemas.microsoft.com/office/drawing/2014/main" id="{13C3C1EB-2C5B-4710-893A-9DD6284D5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4785543"/>
            <a:ext cx="4857857" cy="100565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30" name="Obraz — symbol zastępczy 28">
            <a:extLst>
              <a:ext uri="{FF2B5EF4-FFF2-40B4-BE49-F238E27FC236}">
                <a16:creationId xmlns:a16="http://schemas.microsoft.com/office/drawing/2014/main" id="{E335E712-C7FD-4BAC-B89C-58AF6594A4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5100" y="0"/>
            <a:ext cx="56769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51E8A8BA-B48F-4CEA-A820-8955D55D0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894FBB1-EC2B-4CAB-AE4E-A7A156244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555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ytuł 2">
            <a:extLst>
              <a:ext uri="{FF2B5EF4-FFF2-40B4-BE49-F238E27FC236}">
                <a16:creationId xmlns:a16="http://schemas.microsoft.com/office/drawing/2014/main" id="{9D49AB0A-D330-4415-9B9C-C769A852D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37EFB8CD-537B-4E5E-8F93-82EED2C84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D20CA687-1C2C-48EE-99B9-EC8CF30289F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35088" y="1995488"/>
            <a:ext cx="9521825" cy="40513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19" name="Stopka — symbol zastępczy 9">
            <a:extLst>
              <a:ext uri="{FF2B5EF4-FFF2-40B4-BE49-F238E27FC236}">
                <a16:creationId xmlns:a16="http://schemas.microsoft.com/office/drawing/2014/main" id="{8135C37F-29C2-41B0-B777-64FAC1F7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20" name="Data — symbol zastępczy 8">
            <a:extLst>
              <a:ext uri="{FF2B5EF4-FFF2-40B4-BE49-F238E27FC236}">
                <a16:creationId xmlns:a16="http://schemas.microsoft.com/office/drawing/2014/main" id="{FAC325DA-0D81-49D1-BDBC-680AF5D62C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21" name="Numer slajdu — symbol zastępczy 10">
            <a:extLst>
              <a:ext uri="{FF2B5EF4-FFF2-40B4-BE49-F238E27FC236}">
                <a16:creationId xmlns:a16="http://schemas.microsoft.com/office/drawing/2014/main" id="{13980C1F-6344-4AC2-8573-0D9F35314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78275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2">
            <a:extLst>
              <a:ext uri="{FF2B5EF4-FFF2-40B4-BE49-F238E27FC236}">
                <a16:creationId xmlns:a16="http://schemas.microsoft.com/office/drawing/2014/main" id="{D5221BF9-9559-4D62-ADC6-2362970143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7FB4C3E1-495D-437D-A1DB-87F3028BB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awartość — symbol zastępczy 2">
            <a:extLst>
              <a:ext uri="{FF2B5EF4-FFF2-40B4-BE49-F238E27FC236}">
                <a16:creationId xmlns:a16="http://schemas.microsoft.com/office/drawing/2014/main" id="{6AAB131D-0F50-4923-96D1-8C59A3D8EEC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62875" y="2386654"/>
            <a:ext cx="8663075" cy="331089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8" name="Stopka — symbol zastępczy 9">
            <a:extLst>
              <a:ext uri="{FF2B5EF4-FFF2-40B4-BE49-F238E27FC236}">
                <a16:creationId xmlns:a16="http://schemas.microsoft.com/office/drawing/2014/main" id="{F30DBE8A-9D17-4F79-86F8-9FEA11DF0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9" name="Data — symbol zastępczy 8">
            <a:extLst>
              <a:ext uri="{FF2B5EF4-FFF2-40B4-BE49-F238E27FC236}">
                <a16:creationId xmlns:a16="http://schemas.microsoft.com/office/drawing/2014/main" id="{FC9023F8-E1A8-4C1E-B745-6658DCD6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0" name="Numer slajdu — symbol zastępczy 10">
            <a:extLst>
              <a:ext uri="{FF2B5EF4-FFF2-40B4-BE49-F238E27FC236}">
                <a16:creationId xmlns:a16="http://schemas.microsoft.com/office/drawing/2014/main" id="{E51CCEBF-A77A-4DDA-94D4-73646D552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44094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raz — symbol zastępczy 16">
            <a:extLst>
              <a:ext uri="{FF2B5EF4-FFF2-40B4-BE49-F238E27FC236}">
                <a16:creationId xmlns:a16="http://schemas.microsoft.com/office/drawing/2014/main" id="{6371D84D-B708-4A20-8D50-CDA4E3EC6F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00476 w 12192000"/>
              <a:gd name="connsiteY0" fmla="*/ 6126480 h 6858000"/>
              <a:gd name="connsiteX1" fmla="*/ 800476 w 12192000"/>
              <a:gd name="connsiteY1" fmla="*/ 6144768 h 6858000"/>
              <a:gd name="connsiteX2" fmla="*/ 11407516 w 12192000"/>
              <a:gd name="connsiteY2" fmla="*/ 6144768 h 6858000"/>
              <a:gd name="connsiteX3" fmla="*/ 11407516 w 12192000"/>
              <a:gd name="connsiteY3" fmla="*/ 6126480 h 6858000"/>
              <a:gd name="connsiteX4" fmla="*/ 800476 w 12192000"/>
              <a:gd name="connsiteY4" fmla="*/ 701040 h 6858000"/>
              <a:gd name="connsiteX5" fmla="*/ 800476 w 12192000"/>
              <a:gd name="connsiteY5" fmla="*/ 746759 h 6858000"/>
              <a:gd name="connsiteX6" fmla="*/ 11407516 w 12192000"/>
              <a:gd name="connsiteY6" fmla="*/ 746759 h 6858000"/>
              <a:gd name="connsiteX7" fmla="*/ 11407516 w 12192000"/>
              <a:gd name="connsiteY7" fmla="*/ 70104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800476" y="6126480"/>
                </a:moveTo>
                <a:lnTo>
                  <a:pt x="800476" y="6144768"/>
                </a:lnTo>
                <a:lnTo>
                  <a:pt x="11407516" y="6144768"/>
                </a:lnTo>
                <a:lnTo>
                  <a:pt x="11407516" y="6126480"/>
                </a:lnTo>
                <a:close/>
                <a:moveTo>
                  <a:pt x="800476" y="701040"/>
                </a:moveTo>
                <a:lnTo>
                  <a:pt x="800476" y="746759"/>
                </a:lnTo>
                <a:lnTo>
                  <a:pt x="11407516" y="746759"/>
                </a:lnTo>
                <a:lnTo>
                  <a:pt x="11407516" y="7010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1A03AD3-C316-411C-9844-6C8D950DC4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1766" y="1837677"/>
            <a:ext cx="4930901" cy="2334828"/>
          </a:xfrm>
          <a:prstGeom prst="rect">
            <a:avLst/>
          </a:prstGeom>
        </p:spPr>
        <p:txBody>
          <a:bodyPr rtlCol="0"/>
          <a:lstStyle>
            <a:lvl1pPr algn="r">
              <a:defRPr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25" name="Podtytuł 2">
            <a:extLst>
              <a:ext uri="{FF2B5EF4-FFF2-40B4-BE49-F238E27FC236}">
                <a16:creationId xmlns:a16="http://schemas.microsoft.com/office/drawing/2014/main" id="{F00A8C60-C81E-4C2C-AB11-00AE1AC04E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47532" y="4408305"/>
            <a:ext cx="5175797" cy="909420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sz="1800" noProof="0">
                <a:solidFill>
                  <a:schemeClr val="bg1"/>
                </a:solidFill>
              </a:rPr>
              <a:t>Dodaj podtytuł w tym miejscu</a:t>
            </a:r>
          </a:p>
        </p:txBody>
      </p:sp>
      <p:sp>
        <p:nvSpPr>
          <p:cNvPr id="14" name="Stopka — symbol zastępczy 4">
            <a:extLst>
              <a:ext uri="{FF2B5EF4-FFF2-40B4-BE49-F238E27FC236}">
                <a16:creationId xmlns:a16="http://schemas.microsoft.com/office/drawing/2014/main" id="{9F7D24C8-FDC6-4FCE-85C6-520D6469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5" name="Data — symbol zastępczy 3">
            <a:extLst>
              <a:ext uri="{FF2B5EF4-FFF2-40B4-BE49-F238E27FC236}">
                <a16:creationId xmlns:a16="http://schemas.microsoft.com/office/drawing/2014/main" id="{450E2155-DD21-4098-82EF-B19C466B2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16" name="Numer slajdu — symbol zastępczy 5">
            <a:extLst>
              <a:ext uri="{FF2B5EF4-FFF2-40B4-BE49-F238E27FC236}">
                <a16:creationId xmlns:a16="http://schemas.microsoft.com/office/drawing/2014/main" id="{130CB194-35B9-4229-9CFE-5C3B911EC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2AE2B76-F97F-4BE2-8670-72276A5F21A5}" type="slidenum">
              <a:rPr lang="pl-PL" noProof="0" smtClean="0"/>
              <a:pPr/>
              <a:t>‹#›</a:t>
            </a:fld>
            <a:endParaRPr lang="pl-PL" noProof="0"/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EBDF219B-DD0E-4D26-8B59-3FE43A252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476" y="723900"/>
            <a:ext cx="10610474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25400" dir="2700000" sx="99000" sy="99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180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2">
            <a:extLst>
              <a:ext uri="{FF2B5EF4-FFF2-40B4-BE49-F238E27FC236}">
                <a16:creationId xmlns:a16="http://schemas.microsoft.com/office/drawing/2014/main" id="{1DFFB204-6AE4-4FC9-9B60-312D7206B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9254F317-DDB0-4841-A973-FFC12960827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0669" y="1789993"/>
            <a:ext cx="11407487" cy="4351338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E7B3A45C-71C1-4ADC-89E0-AF6924CA17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topka — symbol zastępczy 9">
            <a:extLst>
              <a:ext uri="{FF2B5EF4-FFF2-40B4-BE49-F238E27FC236}">
                <a16:creationId xmlns:a16="http://schemas.microsoft.com/office/drawing/2014/main" id="{B9239148-0308-46C3-9FF0-4027CC8E8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3" name="Data — symbol zastępczy 8">
            <a:extLst>
              <a:ext uri="{FF2B5EF4-FFF2-40B4-BE49-F238E27FC236}">
                <a16:creationId xmlns:a16="http://schemas.microsoft.com/office/drawing/2014/main" id="{774C5953-38DD-4451-A5AA-9A578D5936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4" name="Numer slajdu — symbol zastępczy 10">
            <a:extLst>
              <a:ext uri="{FF2B5EF4-FFF2-40B4-BE49-F238E27FC236}">
                <a16:creationId xmlns:a16="http://schemas.microsoft.com/office/drawing/2014/main" id="{39D06D66-ACB3-4B9C-B4EB-FC3EC5BD7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52202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ś cza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2">
            <a:extLst>
              <a:ext uri="{FF2B5EF4-FFF2-40B4-BE49-F238E27FC236}">
                <a16:creationId xmlns:a16="http://schemas.microsoft.com/office/drawing/2014/main" id="{BCC9BE23-A0EC-4866-A7A4-FD7255EF8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03BC10E-3DDD-4EC5-BD6D-D8D180BF3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awartość — symbol zastępczy 2">
            <a:extLst>
              <a:ext uri="{FF2B5EF4-FFF2-40B4-BE49-F238E27FC236}">
                <a16:creationId xmlns:a16="http://schemas.microsoft.com/office/drawing/2014/main" id="{1FD4AD3C-6727-49EE-9625-F87A6B8AE0B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6" y="1940913"/>
            <a:ext cx="10798176" cy="402158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10" name="Stopka — symbol zastępczy 9">
            <a:extLst>
              <a:ext uri="{FF2B5EF4-FFF2-40B4-BE49-F238E27FC236}">
                <a16:creationId xmlns:a16="http://schemas.microsoft.com/office/drawing/2014/main" id="{4489FA96-DDCF-4A83-91EB-4F5F6179F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1" name="Data — symbol zastępczy 8">
            <a:extLst>
              <a:ext uri="{FF2B5EF4-FFF2-40B4-BE49-F238E27FC236}">
                <a16:creationId xmlns:a16="http://schemas.microsoft.com/office/drawing/2014/main" id="{F7CC7848-0B2C-4FBE-96B0-0717CC5A9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2" name="Numer slajdu — symbol zastępczy 10">
            <a:extLst>
              <a:ext uri="{FF2B5EF4-FFF2-40B4-BE49-F238E27FC236}">
                <a16:creationId xmlns:a16="http://schemas.microsoft.com/office/drawing/2014/main" id="{4CD16377-DD1B-4262-BDAE-760577F5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69706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C3DB2ADC-AF19-4574-8C10-79B5B04FCA2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866470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672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pos="7176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53AE5B2F-2CD3-4E51-91D5-FEF8CE8FE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08651"/>
            <a:ext cx="3620882" cy="3640345"/>
          </a:xfrm>
        </p:spPr>
        <p:txBody>
          <a:bodyPr rtlCol="0"/>
          <a:lstStyle/>
          <a:p>
            <a:pPr rtl="0"/>
            <a:r>
              <a:rPr lang="pl-PL" dirty="0"/>
              <a:t>Zygmunt Krasiński – jeden </a:t>
            </a:r>
            <a:br>
              <a:rPr lang="pl-PL" dirty="0"/>
            </a:br>
            <a:r>
              <a:rPr lang="pl-PL" dirty="0"/>
              <a:t>z trzech wieszczów</a:t>
            </a:r>
          </a:p>
        </p:txBody>
      </p:sp>
      <p:sp>
        <p:nvSpPr>
          <p:cNvPr id="8" name="Podtytuł 7">
            <a:extLst>
              <a:ext uri="{FF2B5EF4-FFF2-40B4-BE49-F238E27FC236}">
                <a16:creationId xmlns:a16="http://schemas.microsoft.com/office/drawing/2014/main" id="{952DE27F-5BED-4BCC-887D-5872F796F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934" y="5220450"/>
            <a:ext cx="3789866" cy="570748"/>
          </a:xfrm>
        </p:spPr>
        <p:txBody>
          <a:bodyPr rtlCol="0">
            <a:normAutofit/>
          </a:bodyPr>
          <a:lstStyle/>
          <a:p>
            <a:pPr rtl="0"/>
            <a:r>
              <a:rPr lang="pl-PL" dirty="0"/>
              <a:t>Życie i dzieło</a:t>
            </a:r>
          </a:p>
          <a:p>
            <a:pPr rtl="0"/>
            <a:endParaRPr lang="pl-PL" dirty="0"/>
          </a:p>
        </p:txBody>
      </p:sp>
      <p:pic>
        <p:nvPicPr>
          <p:cNvPr id="11" name="Obraz — symbol zastępczy 10" descr="Kwiaty na drzewie ">
            <a:extLst>
              <a:ext uri="{FF2B5EF4-FFF2-40B4-BE49-F238E27FC236}">
                <a16:creationId xmlns:a16="http://schemas.microsoft.com/office/drawing/2014/main" id="{BC408C47-2E2A-42C6-99D2-EBED0E23C9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6158" y="0"/>
            <a:ext cx="7315841" cy="6858000"/>
          </a:xfrm>
        </p:spPr>
      </p:pic>
    </p:spTree>
    <p:extLst>
      <p:ext uri="{BB962C8B-B14F-4D97-AF65-F5344CB8AC3E}">
        <p14:creationId xmlns:p14="http://schemas.microsoft.com/office/powerpoint/2010/main" val="1633438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— symbol zastępczy 14" descr="Pomarańczowy las jesienią ">
            <a:extLst>
              <a:ext uri="{FF2B5EF4-FFF2-40B4-BE49-F238E27FC236}">
                <a16:creationId xmlns:a16="http://schemas.microsoft.com/office/drawing/2014/main" id="{3A763A56-8C12-404B-B374-9F31E4B7045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112" y="723900"/>
            <a:ext cx="3179762" cy="2160588"/>
          </a:xfrm>
        </p:spPr>
      </p:pic>
      <p:pic>
        <p:nvPicPr>
          <p:cNvPr id="17" name="Obraz — symbol zastępczy 16" descr="Jesienne pomarańczowe liście w lesie ">
            <a:extLst>
              <a:ext uri="{FF2B5EF4-FFF2-40B4-BE49-F238E27FC236}">
                <a16:creationId xmlns:a16="http://schemas.microsoft.com/office/drawing/2014/main" id="{1B0C884E-6FFE-4DE6-BFE7-C8DDFFBD2CA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112" y="3048000"/>
            <a:ext cx="3178175" cy="3086100"/>
          </a:xfrm>
        </p:spPr>
      </p:pic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72222C8D-E9B4-48F2-9C7F-21F2902FB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DE330D17-32E5-404A-9262-6A998ABC0878}" type="slidenum">
              <a:rPr lang="pl-PL" smtClean="0"/>
              <a:pPr rtl="0"/>
              <a:t>2</a:t>
            </a:fld>
            <a:endParaRPr lang="pl-PL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64443C59-6E0D-24B3-271C-C91466CE12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7583" y="1023602"/>
            <a:ext cx="3982006" cy="481079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94D4013-FA55-6EBA-A5FE-9094AE1B9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1123950"/>
            <a:ext cx="5276850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27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— symbol zastępczy 16" descr="Zwietrzały kawałek drewna">
            <a:extLst>
              <a:ext uri="{FF2B5EF4-FFF2-40B4-BE49-F238E27FC236}">
                <a16:creationId xmlns:a16="http://schemas.microsoft.com/office/drawing/2014/main" id="{768A4AA5-1799-4AB4-A6D6-6E2D7791C1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126" y="137139"/>
            <a:ext cx="5176838" cy="3071813"/>
          </a:xfrm>
        </p:spPr>
      </p:pic>
      <p:pic>
        <p:nvPicPr>
          <p:cNvPr id="11" name="Obraz — symbol zastępczy 10" descr="Mech i grzyby">
            <a:extLst>
              <a:ext uri="{FF2B5EF4-FFF2-40B4-BE49-F238E27FC236}">
                <a16:creationId xmlns:a16="http://schemas.microsoft.com/office/drawing/2014/main" id="{C6C7C533-8A44-4C93-904C-F4F963D800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38727"/>
            <a:ext cx="5245100" cy="3070225"/>
          </a:xfrm>
        </p:spPr>
      </p:pic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39ECCF82-DD52-4DF2-A97B-A6A198D3E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A53D7EE4-1EDB-42FD-B6B7-A82C9F31F0F4}" type="slidenum">
              <a:rPr lang="pl-PL" smtClean="0"/>
              <a:pPr rtl="0"/>
              <a:t>3</a:t>
            </a:fld>
            <a:endParaRPr lang="pl-PL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ABBD212-80CF-C32E-9D95-4B695079D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26" y="3344249"/>
            <a:ext cx="3676650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67114455-44D5-57F6-FF70-4776558C0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0" y="3563477"/>
            <a:ext cx="32385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6509FC5C-0454-141C-6D0B-282E5FC08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150" y="3208952"/>
            <a:ext cx="340995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221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DFB12BD9-9AB7-1D6F-B83E-F0919C38C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7EE4-1EDB-42FD-B6B7-A82C9F31F0F4}" type="slidenum">
              <a:rPr lang="pl-PL" noProof="0" smtClean="0"/>
              <a:pPr/>
              <a:t>4</a:t>
            </a:fld>
            <a:endParaRPr lang="pl-PL" noProof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8E0A884-5A2F-9DF3-D0CF-38B106DB5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44" y="477508"/>
            <a:ext cx="4055407" cy="598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0B955F1-54A2-302C-4214-A7E3D8780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422" y="718076"/>
            <a:ext cx="7531160" cy="542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22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4A42CEA9-26BC-0BE9-CCE5-1B484F02EFD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1351" b="1135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FD5624F7-1940-E24F-E54F-556B6A56B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7EE4-1EDB-42FD-B6B7-A82C9F31F0F4}" type="slidenum">
              <a:rPr lang="pl-PL" noProof="0" smtClean="0"/>
              <a:pPr/>
              <a:t>5</a:t>
            </a:fld>
            <a:endParaRPr lang="pl-PL" noProof="0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766A1AD2-EDB9-2651-AA83-F0F3D0634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226" y="136525"/>
            <a:ext cx="4686674" cy="383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914106B5-BDEC-DE12-B8C1-C31B84808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563" y="4492625"/>
            <a:ext cx="249555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CC6977FF-AE00-CE17-8423-89E3E8E72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105" y="4511675"/>
            <a:ext cx="36385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7D0E5525-CF5A-3CDD-BCBE-13C739BB3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54" y="4502150"/>
            <a:ext cx="4457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539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B1A49A-2DAC-4D07-5890-03E68B7408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850" y="5438291"/>
            <a:ext cx="10782299" cy="1100621"/>
          </a:xfrm>
        </p:spPr>
        <p:txBody>
          <a:bodyPr/>
          <a:lstStyle/>
          <a:p>
            <a:r>
              <a:rPr lang="pl-PL" dirty="0"/>
              <a:t>Kilka słów o „Nie-Boskiej Komedii”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5F2D4F5C-7051-CBC4-0C7E-7CBE73A05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D7EE4-1EDB-42FD-B6B7-A82C9F31F0F4}" type="slidenum">
              <a:rPr lang="pl-PL" noProof="0" smtClean="0"/>
              <a:pPr/>
              <a:t>6</a:t>
            </a:fld>
            <a:endParaRPr lang="pl-PL" noProof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184524FF-5DFB-F170-9C2E-199FE0E6C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09" y="235812"/>
            <a:ext cx="11353800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36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F81862-FA2F-CCB8-2FCF-A49F560BA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3910" y="47203"/>
            <a:ext cx="8036673" cy="1272986"/>
          </a:xfrm>
        </p:spPr>
        <p:txBody>
          <a:bodyPr>
            <a:normAutofit fontScale="90000"/>
          </a:bodyPr>
          <a:lstStyle/>
          <a:p>
            <a:r>
              <a:rPr lang="pl-PL" dirty="0"/>
              <a:t>Kilka słów o „Nie-Boskiej komedii”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50CDFB2-5BE9-9A2A-5F65-AEF0E6348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6" name="Symbol zastępczy daty 5">
            <a:extLst>
              <a:ext uri="{FF2B5EF4-FFF2-40B4-BE49-F238E27FC236}">
                <a16:creationId xmlns:a16="http://schemas.microsoft.com/office/drawing/2014/main" id="{C3BD0759-522B-CA9C-49A8-94BDA7A86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82E4AE1-488C-3DC8-6541-5180C1985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pl-PL" noProof="0" smtClean="0"/>
              <a:pPr/>
              <a:t>7</a:t>
            </a:fld>
            <a:endParaRPr lang="pl-PL" noProof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6C2E4926-B7F4-13BF-D2F1-11AA8717B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2892425"/>
            <a:ext cx="11353800" cy="38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3468E17A-EEA3-6084-4F63-80C3CD6DF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910" y="741741"/>
            <a:ext cx="7684831" cy="281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481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E0094-8459-CD59-CD3D-13CFB8341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7FF62D-303C-D840-8767-7B60C9A06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3910" y="47203"/>
            <a:ext cx="8036673" cy="1272986"/>
          </a:xfrm>
        </p:spPr>
        <p:txBody>
          <a:bodyPr>
            <a:normAutofit fontScale="90000"/>
          </a:bodyPr>
          <a:lstStyle/>
          <a:p>
            <a:r>
              <a:rPr lang="pl-PL" dirty="0"/>
              <a:t>Kilka słów o „Nie-Boskiej komedii”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26BDE40-F84F-B14C-4902-782D45F44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6" name="Symbol zastępczy daty 5">
            <a:extLst>
              <a:ext uri="{FF2B5EF4-FFF2-40B4-BE49-F238E27FC236}">
                <a16:creationId xmlns:a16="http://schemas.microsoft.com/office/drawing/2014/main" id="{1C340D75-0E04-0187-CE63-450702579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D14543B-7473-97B1-786E-6225F4BF8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pl-PL" noProof="0" smtClean="0"/>
              <a:pPr/>
              <a:t>8</a:t>
            </a:fld>
            <a:endParaRPr lang="pl-PL" noProof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009C4FDB-EA30-E338-531B-B9E1E9402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6101"/>
            <a:ext cx="9311054" cy="512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8D227B9E-8275-1569-92A9-13442CCB9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0305"/>
            <a:ext cx="5310098" cy="10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48C7FBC-3B5E-92E3-D4D8-0CBC3E998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5247" y="5705953"/>
            <a:ext cx="3640264" cy="110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204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A88B9-596E-C60B-96D6-B41BB5D46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4EC9B0-A213-5931-04E6-3F9C765B8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3910" y="47203"/>
            <a:ext cx="8036673" cy="1272986"/>
          </a:xfrm>
        </p:spPr>
        <p:txBody>
          <a:bodyPr>
            <a:normAutofit/>
          </a:bodyPr>
          <a:lstStyle/>
          <a:p>
            <a:r>
              <a:rPr lang="pl-PL" dirty="0"/>
              <a:t>Czytamy, s. 271-276.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ED068E6-1A00-7D54-F400-27D446D4D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46A3A0C-7D0D-B410-E158-C86084CBE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pl-PL" noProof="0" smtClean="0"/>
              <a:pPr/>
              <a:t>9</a:t>
            </a:fld>
            <a:endParaRPr lang="pl-PL" noProof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1E0C644-041E-6477-6E54-00F17BD720CA}"/>
              </a:ext>
            </a:extLst>
          </p:cNvPr>
          <p:cNvSpPr txBox="1"/>
          <p:nvPr/>
        </p:nvSpPr>
        <p:spPr>
          <a:xfrm>
            <a:off x="281416" y="857040"/>
            <a:ext cx="11910583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*Henryk jako poeta fałszywy – dlaczego?</a:t>
            </a:r>
          </a:p>
          <a:p>
            <a:r>
              <a:rPr lang="pl-PL" dirty="0"/>
              <a:t>*</a:t>
            </a:r>
            <a:r>
              <a:rPr lang="pl-PL" dirty="0" err="1"/>
              <a:t>Orcio</a:t>
            </a:r>
            <a:r>
              <a:rPr lang="pl-PL" dirty="0"/>
              <a:t> został obdarzony prawdziwym talentem, który stał się także jego przekleństwem, czyli?</a:t>
            </a:r>
          </a:p>
          <a:p>
            <a:r>
              <a:rPr lang="pl-PL" dirty="0"/>
              <a:t>*poeta jako człowiek, który żyje w dwóch rzeczywistościach – codziennej i poetyckiej, musi między nimi nieustannie balansować – czy się da?</a:t>
            </a:r>
          </a:p>
          <a:p>
            <a:r>
              <a:rPr lang="pl-PL" dirty="0"/>
              <a:t>*osamotnienie – nie potrafi on żyć z innymi </a:t>
            </a:r>
          </a:p>
          <a:p>
            <a:r>
              <a:rPr lang="pl-PL" dirty="0"/>
              <a:t>*wokół niego – niezwykły, wyobrażony świat</a:t>
            </a:r>
          </a:p>
          <a:p>
            <a:endParaRPr lang="pl-PL" dirty="0"/>
          </a:p>
          <a:p>
            <a:r>
              <a:rPr lang="pl-PL" dirty="0"/>
              <a:t>*poeta w romantyzmie był </a:t>
            </a:r>
            <a:r>
              <a:rPr lang="pl-PL" b="1" dirty="0"/>
              <a:t>wieszczem, duchowym przewodnikiem narodu, przekazującym prawdę od samego Boga i zagrzewającym naród do walki</a:t>
            </a:r>
          </a:p>
          <a:p>
            <a:endParaRPr lang="pl-PL" b="1" dirty="0"/>
          </a:p>
          <a:p>
            <a:r>
              <a:rPr lang="pl-PL" b="1" dirty="0"/>
              <a:t>Poezja:</a:t>
            </a:r>
          </a:p>
          <a:p>
            <a:r>
              <a:rPr lang="pl-PL" b="1" dirty="0"/>
              <a:t>*jest darem od Boga, poeci są wyjątkowi, wybrani spośród innych</a:t>
            </a:r>
          </a:p>
          <a:p>
            <a:r>
              <a:rPr lang="pl-PL" b="1" dirty="0"/>
              <a:t>*jej celem jest rozsławienie poety i przekazywanie dalej prawdy</a:t>
            </a:r>
          </a:p>
          <a:p>
            <a:r>
              <a:rPr lang="pl-PL" dirty="0"/>
              <a:t>*jeżeli tworzy ją ktoś, kto nie jest prawdziwym poetą, to staje się ona pusta, niepełna, nie ukazuje piękna oraz prawdy</a:t>
            </a:r>
          </a:p>
          <a:p>
            <a:r>
              <a:rPr lang="pl-PL" dirty="0"/>
              <a:t>*jest sposobem na wyrażenie natury świata, odkrywanie jego tajemnic i przekazywanie tego ludziom</a:t>
            </a:r>
          </a:p>
          <a:p>
            <a:r>
              <a:rPr lang="pl-PL" dirty="0"/>
              <a:t>*jest tworem doskonałym, który nie ma nic wspólnego ze zwyczajnością, codziennym życiem czy obowiązkami</a:t>
            </a:r>
          </a:p>
          <a:p>
            <a:r>
              <a:rPr lang="pl-PL" dirty="0"/>
              <a:t>*jest absolutem, bytem doskonałym, przebywającym na wyżynach niedostępnych dla zwykłych śmiertelników, którzy tworzyć nie potrafią</a:t>
            </a:r>
          </a:p>
        </p:txBody>
      </p:sp>
    </p:spTree>
    <p:extLst>
      <p:ext uri="{BB962C8B-B14F-4D97-AF65-F5344CB8AC3E}">
        <p14:creationId xmlns:p14="http://schemas.microsoft.com/office/powerpoint/2010/main" val="2088897700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Custom 9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840481_TF67498733_Win32" id="{3C8158DC-99D7-4B40-AB53-D50A4A9F589A}" vid="{34CBDA40-5732-4E22-8CCB-053341109EC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EC785CC-7DC7-486B-AC4F-90AD768E96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E0F876D-ECAD-49DD-95DE-E4DA3D4E9CA1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159187C1-630C-405A-830B-EED062A4969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Projekt kroniki</Template>
  <TotalTime>70</TotalTime>
  <Words>245</Words>
  <Application>Microsoft Office PowerPoint</Application>
  <PresentationFormat>Panoramiczny</PresentationFormat>
  <Paragraphs>37</Paragraphs>
  <Slides>9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Univers Condensed</vt:lpstr>
      <vt:lpstr>ChronicleVTI</vt:lpstr>
      <vt:lpstr>Zygmunt Krasiński – jeden  z trzech wieszczów</vt:lpstr>
      <vt:lpstr>Prezentacja programu PowerPoint</vt:lpstr>
      <vt:lpstr>Prezentacja programu PowerPoint</vt:lpstr>
      <vt:lpstr>Prezentacja programu PowerPoint</vt:lpstr>
      <vt:lpstr>Prezentacja programu PowerPoint</vt:lpstr>
      <vt:lpstr>Kilka słów o „Nie-Boskiej Komedii”</vt:lpstr>
      <vt:lpstr>Kilka słów o „Nie-Boskiej komedii”</vt:lpstr>
      <vt:lpstr>Kilka słów o „Nie-Boskiej komedii”</vt:lpstr>
      <vt:lpstr>Czytamy, s. 271-276.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2</cp:revision>
  <dcterms:created xsi:type="dcterms:W3CDTF">2025-03-21T08:32:38Z</dcterms:created>
  <dcterms:modified xsi:type="dcterms:W3CDTF">2025-03-25T11:25:23Z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