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Lst>
  <p:notesMasterIdLst>
    <p:notesMasterId r:id="rId29"/>
  </p:notesMasterIdLst>
  <p:handoutMasterIdLst>
    <p:handoutMasterId r:id="rId30"/>
  </p:handoutMasterIdLst>
  <p:sldIdLst>
    <p:sldId id="257" r:id="rId5"/>
    <p:sldId id="260" r:id="rId6"/>
    <p:sldId id="259" r:id="rId7"/>
    <p:sldId id="258" r:id="rId8"/>
    <p:sldId id="261" r:id="rId9"/>
    <p:sldId id="262" r:id="rId10"/>
    <p:sldId id="263" r:id="rId11"/>
    <p:sldId id="264" r:id="rId12"/>
    <p:sldId id="265" r:id="rId13"/>
    <p:sldId id="266" r:id="rId14"/>
    <p:sldId id="267" r:id="rId15"/>
    <p:sldId id="268" r:id="rId16"/>
    <p:sldId id="269" r:id="rId17"/>
    <p:sldId id="271" r:id="rId18"/>
    <p:sldId id="272" r:id="rId19"/>
    <p:sldId id="275" r:id="rId20"/>
    <p:sldId id="276" r:id="rId21"/>
    <p:sldId id="277" r:id="rId22"/>
    <p:sldId id="278" r:id="rId23"/>
    <p:sldId id="279" r:id="rId24"/>
    <p:sldId id="280" r:id="rId25"/>
    <p:sldId id="281" r:id="rId26"/>
    <p:sldId id="270" r:id="rId27"/>
    <p:sldId id="282" r:id="rId28"/>
  </p:sldIdLst>
  <p:sldSz cx="12192000" cy="6858000"/>
  <p:notesSz cx="6858000" cy="9144000"/>
  <p:defaultTextStyle>
    <a:defPPr rtl="0">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2" d="100"/>
          <a:sy n="112" d="100"/>
        </p:scale>
        <p:origin x="552" y="108"/>
      </p:cViewPr>
      <p:guideLst/>
    </p:cSldViewPr>
  </p:slideViewPr>
  <p:notesTextViewPr>
    <p:cViewPr>
      <p:scale>
        <a:sx n="3" d="2"/>
        <a:sy n="3" d="2"/>
      </p:scale>
      <p:origin x="0" y="0"/>
    </p:cViewPr>
  </p:notesTextViewPr>
  <p:notesViewPr>
    <p:cSldViewPr snapToGrid="0" showGuides="1">
      <p:cViewPr varScale="1">
        <p:scale>
          <a:sx n="87" d="100"/>
          <a:sy n="87" d="100"/>
        </p:scale>
        <p:origin x="208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dirty="0"/>
          </a:p>
        </p:txBody>
      </p:sp>
      <p:sp>
        <p:nvSpPr>
          <p:cNvPr id="3" name="Data — symbol zastępczy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818E0FB-B4F7-4110-916F-F4E625426B33}" type="datetime1">
              <a:rPr lang="pl-PL" smtClean="0"/>
              <a:t>16.12.2024</a:t>
            </a:fld>
            <a:endParaRPr lang="pl-PL" dirty="0"/>
          </a:p>
        </p:txBody>
      </p:sp>
      <p:sp>
        <p:nvSpPr>
          <p:cNvPr id="4" name="Stopka — symbol zastępczy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dirty="0"/>
          </a:p>
        </p:txBody>
      </p:sp>
      <p:sp>
        <p:nvSpPr>
          <p:cNvPr id="5" name="Numer slajdu — symbol zastępczy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06BD15E-A83F-499B-AE2F-72149146BFF5}" type="slidenum">
              <a:rPr lang="pl-PL" smtClean="0"/>
              <a:t>‹#›</a:t>
            </a:fld>
            <a:endParaRPr lang="pl-PL" dirty="0"/>
          </a:p>
        </p:txBody>
      </p:sp>
    </p:spTree>
    <p:extLst>
      <p:ext uri="{BB962C8B-B14F-4D97-AF65-F5344CB8AC3E}">
        <p14:creationId xmlns:p14="http://schemas.microsoft.com/office/powerpoint/2010/main" val="15283393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noProof="0" dirty="0"/>
          </a:p>
        </p:txBody>
      </p:sp>
      <p:sp>
        <p:nvSpPr>
          <p:cNvPr id="3" name="Data — symbol zastępcz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B3C0D3-7519-46DB-9424-9FEECC041E26}" type="datetime1">
              <a:rPr lang="pl-PL" noProof="0" smtClean="0"/>
              <a:t>16.12.2024</a:t>
            </a:fld>
            <a:endParaRPr lang="pl-PL" noProof="0" dirty="0"/>
          </a:p>
        </p:txBody>
      </p:sp>
      <p:sp>
        <p:nvSpPr>
          <p:cNvPr id="4" name="Obraz slajdu — symbol zastępcz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pl-PL" noProof="0" dirty="0"/>
          </a:p>
        </p:txBody>
      </p:sp>
      <p:sp>
        <p:nvSpPr>
          <p:cNvPr id="5" name="Notatki — symbol zastępcz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pl-PL" noProof="0" dirty="0"/>
              <a:t>Kliknij, aby edytować style wzorca tekstu</a:t>
            </a:r>
          </a:p>
          <a:p>
            <a:pPr lvl="1" rtl="0"/>
            <a:r>
              <a:rPr lang="pl-PL" noProof="0" dirty="0"/>
              <a:t>Drugi poziom</a:t>
            </a:r>
          </a:p>
          <a:p>
            <a:pPr lvl="2" rtl="0"/>
            <a:r>
              <a:rPr lang="pl-PL" noProof="0" dirty="0"/>
              <a:t>Trzeci poziom</a:t>
            </a:r>
          </a:p>
          <a:p>
            <a:pPr lvl="3" rtl="0"/>
            <a:r>
              <a:rPr lang="pl-PL" noProof="0" dirty="0"/>
              <a:t>Czwarty poziom</a:t>
            </a:r>
          </a:p>
          <a:p>
            <a:pPr lvl="4" rtl="0"/>
            <a:r>
              <a:rPr lang="pl-PL" noProof="0" dirty="0"/>
              <a:t>Piąty poziom</a:t>
            </a:r>
          </a:p>
        </p:txBody>
      </p:sp>
      <p:sp>
        <p:nvSpPr>
          <p:cNvPr id="6" name="Stopka — symbol zastępczy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noProof="0" dirty="0"/>
          </a:p>
        </p:txBody>
      </p:sp>
      <p:sp>
        <p:nvSpPr>
          <p:cNvPr id="7" name="Numer slajdu — symbol zastępcz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BD6FFF6-EFF5-46FA-B62C-F141E1274D59}" type="slidenum">
              <a:rPr lang="pl-PL" noProof="0" smtClean="0"/>
              <a:t>‹#›</a:t>
            </a:fld>
            <a:endParaRPr lang="pl-PL" noProof="0" dirty="0"/>
          </a:p>
        </p:txBody>
      </p:sp>
    </p:spTree>
    <p:extLst>
      <p:ext uri="{BB962C8B-B14F-4D97-AF65-F5344CB8AC3E}">
        <p14:creationId xmlns:p14="http://schemas.microsoft.com/office/powerpoint/2010/main" val="75566709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4BD6FFF6-EFF5-46FA-B62C-F141E1274D59}" type="slidenum">
              <a:rPr lang="pl-PL" smtClean="0"/>
              <a:t>1</a:t>
            </a:fld>
            <a:endParaRPr lang="pl-PL" dirty="0"/>
          </a:p>
        </p:txBody>
      </p:sp>
    </p:spTree>
    <p:extLst>
      <p:ext uri="{BB962C8B-B14F-4D97-AF65-F5344CB8AC3E}">
        <p14:creationId xmlns:p14="http://schemas.microsoft.com/office/powerpoint/2010/main" val="4005229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a:lstStyle/>
          <a:p>
            <a:endParaRPr lang="pl-PL" dirty="0"/>
          </a:p>
        </p:txBody>
      </p:sp>
      <p:sp>
        <p:nvSpPr>
          <p:cNvPr id="4" name="Numer slajdu — symbol zastępczy 3"/>
          <p:cNvSpPr>
            <a:spLocks noGrp="1"/>
          </p:cNvSpPr>
          <p:nvPr>
            <p:ph type="sldNum" sz="quarter" idx="10"/>
          </p:nvPr>
        </p:nvSpPr>
        <p:spPr/>
        <p:txBody>
          <a:bodyPr/>
          <a:lstStyle/>
          <a:p>
            <a:pPr rtl="0"/>
            <a:fld id="{4BD6FFF6-EFF5-46FA-B62C-F141E1274D59}" type="slidenum">
              <a:rPr lang="pl-PL" smtClean="0"/>
              <a:t>4</a:t>
            </a:fld>
            <a:endParaRPr lang="pl-PL" dirty="0"/>
          </a:p>
        </p:txBody>
      </p:sp>
    </p:spTree>
    <p:extLst>
      <p:ext uri="{BB962C8B-B14F-4D97-AF65-F5344CB8AC3E}">
        <p14:creationId xmlns:p14="http://schemas.microsoft.com/office/powerpoint/2010/main" val="8048623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11" name="Obraz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4" name="Tytuł 13"/>
          <p:cNvSpPr>
            <a:spLocks noGrp="1"/>
          </p:cNvSpPr>
          <p:nvPr>
            <p:ph type="ctrTitle"/>
          </p:nvPr>
        </p:nvSpPr>
        <p:spPr>
          <a:xfrm>
            <a:off x="1910080" y="1179705"/>
            <a:ext cx="9875520" cy="1472184"/>
          </a:xfrm>
          <a:prstGeom prst="rect">
            <a:avLst/>
          </a:prstGeom>
        </p:spPr>
        <p:txBody>
          <a:bodyPr rtlCol="0" anchor="b"/>
          <a:lstStyle>
            <a:lvl1pPr algn="ctr">
              <a:defRPr/>
            </a:lvl1pPr>
            <a:extLst/>
          </a:lstStyle>
          <a:p>
            <a:pPr rtl="0"/>
            <a:r>
              <a:rPr lang="pl-PL" noProof="0"/>
              <a:t>Kliknij, aby edytować styl</a:t>
            </a:r>
            <a:endParaRPr lang="pl-PL" noProof="0" dirty="0"/>
          </a:p>
        </p:txBody>
      </p:sp>
      <p:sp>
        <p:nvSpPr>
          <p:cNvPr id="22" name="Podtytuł 21"/>
          <p:cNvSpPr>
            <a:spLocks noGrp="1"/>
          </p:cNvSpPr>
          <p:nvPr>
            <p:ph type="subTitle" idx="1"/>
          </p:nvPr>
        </p:nvSpPr>
        <p:spPr>
          <a:xfrm>
            <a:off x="1910080" y="2669871"/>
            <a:ext cx="9875520" cy="1752600"/>
          </a:xfrm>
          <a:prstGeom prst="rect">
            <a:avLst/>
          </a:prstGeom>
        </p:spPr>
        <p:txBody>
          <a:bodyPr tIns="0" rtlCol="0"/>
          <a:lstStyle>
            <a:lvl1pPr marL="27432" indent="0" algn="ctr">
              <a:buNone/>
              <a:defRPr sz="2600" b="1">
                <a:solidFill>
                  <a:schemeClr val="accent1">
                    <a:lumMod val="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pPr rtl="0"/>
            <a:r>
              <a:rPr lang="pl-PL" noProof="0"/>
              <a:t>Kliknij, aby edytować styl wzorca podtytułu</a:t>
            </a:r>
            <a:endParaRPr kumimoji="0" lang="pl-PL" noProof="0" dirty="0"/>
          </a:p>
        </p:txBody>
      </p:sp>
      <p:sp>
        <p:nvSpPr>
          <p:cNvPr id="7" name="Data — symbol zastępczy 6"/>
          <p:cNvSpPr>
            <a:spLocks noGrp="1"/>
          </p:cNvSpPr>
          <p:nvPr>
            <p:ph type="dt" sz="half" idx="10"/>
          </p:nvPr>
        </p:nvSpPr>
        <p:spPr>
          <a:xfrm>
            <a:off x="4775200" y="6305550"/>
            <a:ext cx="2844800" cy="476250"/>
          </a:xfrm>
          <a:prstGeom prst="rect">
            <a:avLst/>
          </a:prstGeom>
        </p:spPr>
        <p:txBody>
          <a:bodyPr rtlCol="0"/>
          <a:lstStyle/>
          <a:p>
            <a:pPr rtl="0"/>
            <a:fld id="{3CFC6986-B54D-4B33-B1E7-9C8BC0C14A9A}" type="datetime1">
              <a:rPr lang="pl-PL" noProof="0" smtClean="0"/>
              <a:t>16.12.2024</a:t>
            </a:fld>
            <a:endParaRPr lang="pl-PL" noProof="0" dirty="0"/>
          </a:p>
        </p:txBody>
      </p:sp>
      <p:sp>
        <p:nvSpPr>
          <p:cNvPr id="20" name="Stopka — symbol zastępczy 19"/>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10" name="Numer slajdu — symbol zastępczy 9"/>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4072726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1914144" y="274638"/>
            <a:ext cx="9997440" cy="1143000"/>
          </a:xfrm>
          <a:prstGeom prst="rect">
            <a:avLst/>
          </a:prstGeom>
        </p:spPr>
        <p:txBody>
          <a:bodyPr rtlCol="0"/>
          <a:lstStyle/>
          <a:p>
            <a:pPr rtl="0"/>
            <a:r>
              <a:rPr lang="pl-PL" noProof="0"/>
              <a:t>Kliknij, aby edytować styl</a:t>
            </a:r>
            <a:endParaRPr lang="pl-PL" noProof="0" dirty="0"/>
          </a:p>
        </p:txBody>
      </p:sp>
      <p:sp>
        <p:nvSpPr>
          <p:cNvPr id="3" name="Zawartość — symbol zastępczy 2"/>
          <p:cNvSpPr>
            <a:spLocks noGrp="1"/>
          </p:cNvSpPr>
          <p:nvPr>
            <p:ph idx="1"/>
          </p:nvPr>
        </p:nvSpPr>
        <p:spPr>
          <a:xfrm>
            <a:off x="1914144" y="1447800"/>
            <a:ext cx="9997440" cy="4800600"/>
          </a:xfrm>
          <a:prstGeom prst="rect">
            <a:avLst/>
          </a:prstGeom>
        </p:spPr>
        <p:txBody>
          <a:bodyPr rtlCol="0"/>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4" name="Data — symbol zastępczy 3"/>
          <p:cNvSpPr>
            <a:spLocks noGrp="1"/>
          </p:cNvSpPr>
          <p:nvPr>
            <p:ph type="dt" sz="half" idx="10"/>
          </p:nvPr>
        </p:nvSpPr>
        <p:spPr>
          <a:xfrm>
            <a:off x="4775200" y="6305550"/>
            <a:ext cx="2844800" cy="476250"/>
          </a:xfrm>
          <a:prstGeom prst="rect">
            <a:avLst/>
          </a:prstGeom>
        </p:spPr>
        <p:txBody>
          <a:bodyPr rtlCol="0"/>
          <a:lstStyle/>
          <a:p>
            <a:pPr rtl="0"/>
            <a:fld id="{6AFE1088-7B8B-4931-AF85-94F8A2D58639}" type="datetime1">
              <a:rPr lang="pl-PL" noProof="0" smtClean="0"/>
              <a:t>16.12.2024</a:t>
            </a:fld>
            <a:endParaRPr lang="pl-PL" noProof="0" dirty="0"/>
          </a:p>
        </p:txBody>
      </p:sp>
      <p:sp>
        <p:nvSpPr>
          <p:cNvPr id="5" name="Stopka — symbol zastępczy 4"/>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6" name="Numer slajdu — symbol zastępczy 5"/>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639988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guide id="2" pos="9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1828800" y="2600325"/>
            <a:ext cx="8534400" cy="2286000"/>
          </a:xfrm>
          <a:prstGeom prst="rect">
            <a:avLst/>
          </a:prstGeom>
        </p:spPr>
        <p:txBody>
          <a:bodyPr rtlCol="0" anchor="t"/>
          <a:lstStyle>
            <a:lvl1pPr algn="l">
              <a:lnSpc>
                <a:spcPts val="4500"/>
              </a:lnSpc>
              <a:buNone/>
              <a:defRPr sz="4000" b="1" cap="all"/>
            </a:lvl1pPr>
            <a:extLst/>
          </a:lstStyle>
          <a:p>
            <a:pPr rtl="0"/>
            <a:r>
              <a:rPr lang="pl-PL" noProof="0"/>
              <a:t>Kliknij, aby edytować styl</a:t>
            </a:r>
            <a:endParaRPr lang="pl-PL" noProof="0" dirty="0"/>
          </a:p>
        </p:txBody>
      </p:sp>
      <p:sp>
        <p:nvSpPr>
          <p:cNvPr id="3" name="Tekst — symbol zastępczy 2"/>
          <p:cNvSpPr>
            <a:spLocks noGrp="1"/>
          </p:cNvSpPr>
          <p:nvPr>
            <p:ph type="body" idx="1"/>
          </p:nvPr>
        </p:nvSpPr>
        <p:spPr>
          <a:xfrm>
            <a:off x="1828800" y="1066800"/>
            <a:ext cx="8534400" cy="1509712"/>
          </a:xfrm>
          <a:prstGeom prst="rect">
            <a:avLst/>
          </a:prstGeom>
        </p:spPr>
        <p:txBody>
          <a:bodyPr rtlCol="0"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rtl="0" eaLnBrk="1" latinLnBrk="0" hangingPunct="1"/>
            <a:r>
              <a:rPr lang="pl-PL" noProof="0"/>
              <a:t>Kliknij, aby edytować style wzorca tekstu</a:t>
            </a:r>
          </a:p>
        </p:txBody>
      </p:sp>
      <p:sp>
        <p:nvSpPr>
          <p:cNvPr id="4" name="Data — symbol zastępczy 3"/>
          <p:cNvSpPr>
            <a:spLocks noGrp="1"/>
          </p:cNvSpPr>
          <p:nvPr>
            <p:ph type="dt" sz="half" idx="10"/>
          </p:nvPr>
        </p:nvSpPr>
        <p:spPr>
          <a:xfrm>
            <a:off x="4775200" y="6305550"/>
            <a:ext cx="2844800" cy="476250"/>
          </a:xfrm>
          <a:prstGeom prst="rect">
            <a:avLst/>
          </a:prstGeom>
        </p:spPr>
        <p:txBody>
          <a:bodyPr rtlCol="0"/>
          <a:lstStyle/>
          <a:p>
            <a:pPr rtl="0"/>
            <a:fld id="{34D33D06-B84B-495B-812C-F06DC68514DD}" type="datetime1">
              <a:rPr lang="pl-PL" noProof="0" smtClean="0"/>
              <a:t>16.12.2024</a:t>
            </a:fld>
            <a:endParaRPr lang="pl-PL" noProof="0" dirty="0"/>
          </a:p>
        </p:txBody>
      </p:sp>
      <p:sp>
        <p:nvSpPr>
          <p:cNvPr id="5" name="Stopka — symbol zastępczy 4"/>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6" name="Numer slajdu — symbol zastępczy 5"/>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4066158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a:xfrm>
            <a:off x="1914144" y="274320"/>
            <a:ext cx="9997440" cy="1143000"/>
          </a:xfrm>
          <a:prstGeom prst="rect">
            <a:avLst/>
          </a:prstGeom>
        </p:spPr>
        <p:txBody>
          <a:bodyPr rtlCol="0"/>
          <a:lstStyle/>
          <a:p>
            <a:pPr rtl="0"/>
            <a:r>
              <a:rPr lang="pl-PL" noProof="0"/>
              <a:t>Kliknij, aby edytować styl</a:t>
            </a:r>
            <a:endParaRPr lang="pl-PL" noProof="0" dirty="0"/>
          </a:p>
        </p:txBody>
      </p:sp>
      <p:sp>
        <p:nvSpPr>
          <p:cNvPr id="3" name="Zawartość — symbol zastępczy 2"/>
          <p:cNvSpPr>
            <a:spLocks noGrp="1"/>
          </p:cNvSpPr>
          <p:nvPr>
            <p:ph sz="half" idx="1"/>
          </p:nvPr>
        </p:nvSpPr>
        <p:spPr>
          <a:xfrm>
            <a:off x="1914144" y="1524000"/>
            <a:ext cx="4876800" cy="4663440"/>
          </a:xfrm>
          <a:prstGeom prst="rect">
            <a:avLst/>
          </a:prstGeom>
        </p:spPr>
        <p:txBody>
          <a:bodyPr rtlCol="0"/>
          <a:lstStyle>
            <a:lvl1pPr>
              <a:defRPr sz="2800"/>
            </a:lvl1pPr>
            <a:lvl2pPr>
              <a:defRPr sz="2400"/>
            </a:lvl2pPr>
            <a:lvl3pPr>
              <a:defRPr sz="2000"/>
            </a:lvl3pPr>
            <a:lvl4pPr>
              <a:defRPr sz="1800"/>
            </a:lvl4pPr>
            <a:lvl5pPr>
              <a:defRPr sz="1800"/>
            </a:lvl5pPr>
            <a:extLst/>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4" name="Zawartość — symbol zastępczy 3"/>
          <p:cNvSpPr>
            <a:spLocks noGrp="1"/>
          </p:cNvSpPr>
          <p:nvPr>
            <p:ph sz="half" idx="2"/>
          </p:nvPr>
        </p:nvSpPr>
        <p:spPr>
          <a:xfrm>
            <a:off x="7034784" y="1524000"/>
            <a:ext cx="4876800" cy="4663440"/>
          </a:xfrm>
          <a:prstGeom prst="rect">
            <a:avLst/>
          </a:prstGeom>
        </p:spPr>
        <p:txBody>
          <a:bodyPr rtlCol="0"/>
          <a:lstStyle>
            <a:lvl1pPr>
              <a:defRPr sz="2800"/>
            </a:lvl1pPr>
            <a:lvl2pPr>
              <a:defRPr sz="2400"/>
            </a:lvl2pPr>
            <a:lvl3pPr>
              <a:defRPr sz="2000"/>
            </a:lvl3pPr>
            <a:lvl4pPr>
              <a:defRPr sz="1800"/>
            </a:lvl4pPr>
            <a:lvl5pPr>
              <a:defRPr sz="1800"/>
            </a:lvl5pPr>
            <a:extLst/>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5" name="Data — symbol zastępczy 4"/>
          <p:cNvSpPr>
            <a:spLocks noGrp="1"/>
          </p:cNvSpPr>
          <p:nvPr>
            <p:ph type="dt" sz="half" idx="10"/>
          </p:nvPr>
        </p:nvSpPr>
        <p:spPr>
          <a:xfrm>
            <a:off x="4775200" y="6305550"/>
            <a:ext cx="2844800" cy="476250"/>
          </a:xfrm>
          <a:prstGeom prst="rect">
            <a:avLst/>
          </a:prstGeom>
        </p:spPr>
        <p:txBody>
          <a:bodyPr rtlCol="0"/>
          <a:lstStyle/>
          <a:p>
            <a:pPr rtl="0"/>
            <a:fld id="{9F713DFA-301C-4112-B323-F8F9161895FE}" type="datetime1">
              <a:rPr lang="pl-PL" noProof="0" smtClean="0"/>
              <a:t>16.12.2024</a:t>
            </a:fld>
            <a:endParaRPr lang="pl-PL" noProof="0" dirty="0"/>
          </a:p>
        </p:txBody>
      </p:sp>
      <p:sp>
        <p:nvSpPr>
          <p:cNvPr id="6" name="Stopka — symbol zastępczy 5"/>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7" name="Numer slajdu — symbol zastępczy 6"/>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3078451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bg>
      <p:bgPr>
        <a:solidFill>
          <a:schemeClr val="bg2">
            <a:lumMod val="90000"/>
          </a:schemeClr>
        </a:soli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609600" y="5160336"/>
            <a:ext cx="10972800" cy="1143000"/>
          </a:xfrm>
          <a:prstGeom prst="rect">
            <a:avLst/>
          </a:prstGeom>
        </p:spPr>
        <p:txBody>
          <a:bodyPr rtlCol="0" anchor="ctr"/>
          <a:lstStyle>
            <a:lvl1pPr algn="ctr">
              <a:defRPr sz="4500" b="1" cap="none" baseline="0"/>
            </a:lvl1pPr>
            <a:extLst/>
          </a:lstStyle>
          <a:p>
            <a:pPr rtl="0"/>
            <a:r>
              <a:rPr lang="pl-PL" noProof="0"/>
              <a:t>Kliknij, aby edytować styl</a:t>
            </a:r>
            <a:endParaRPr lang="pl-PL" noProof="0" dirty="0"/>
          </a:p>
        </p:txBody>
      </p:sp>
      <p:sp>
        <p:nvSpPr>
          <p:cNvPr id="3" name="Tekst — symbol zastępczy 2"/>
          <p:cNvSpPr>
            <a:spLocks noGrp="1"/>
          </p:cNvSpPr>
          <p:nvPr>
            <p:ph type="body" idx="1"/>
          </p:nvPr>
        </p:nvSpPr>
        <p:spPr>
          <a:xfrm>
            <a:off x="609600" y="328278"/>
            <a:ext cx="5364480" cy="640080"/>
          </a:xfrm>
          <a:prstGeom prst="rect">
            <a:avLst/>
          </a:prstGeom>
          <a:noFill/>
          <a:ln w="10795">
            <a:solidFill>
              <a:schemeClr val="bg1"/>
            </a:solidFill>
            <a:miter lim="800000"/>
          </a:ln>
        </p:spPr>
        <p:txBody>
          <a:bodyPr rtlCol="0" anchor="ctr"/>
          <a:lstStyle>
            <a:lvl1pPr marL="64008" indent="0" algn="l">
              <a:lnSpc>
                <a:spcPct val="100000"/>
              </a:lnSpc>
              <a:spcBef>
                <a:spcPts val="100"/>
              </a:spcBef>
              <a:buNone/>
              <a:defRPr sz="1900" b="1">
                <a:solidFill>
                  <a:schemeClr val="accent1">
                    <a:lumMod val="50000"/>
                  </a:schemeClr>
                </a:solidFill>
              </a:defRPr>
            </a:lvl1pPr>
            <a:lvl2pPr>
              <a:buNone/>
              <a:defRPr sz="2000" b="1"/>
            </a:lvl2pPr>
            <a:lvl3pPr>
              <a:buNone/>
              <a:defRPr sz="1800" b="1"/>
            </a:lvl3pPr>
            <a:lvl4pPr>
              <a:buNone/>
              <a:defRPr sz="1600" b="1"/>
            </a:lvl4pPr>
            <a:lvl5pPr>
              <a:buNone/>
              <a:defRPr sz="1600" b="1"/>
            </a:lvl5pPr>
            <a:extLst/>
          </a:lstStyle>
          <a:p>
            <a:pPr lvl="0" rtl="0" eaLnBrk="1" latinLnBrk="0" hangingPunct="1"/>
            <a:r>
              <a:rPr lang="pl-PL" noProof="0"/>
              <a:t>Kliknij, aby edytować style wzorca tekstu</a:t>
            </a:r>
          </a:p>
        </p:txBody>
      </p:sp>
      <p:sp>
        <p:nvSpPr>
          <p:cNvPr id="5" name="Zawartość — symbol zastępczy 4"/>
          <p:cNvSpPr>
            <a:spLocks noGrp="1"/>
          </p:cNvSpPr>
          <p:nvPr>
            <p:ph sz="quarter" idx="2"/>
          </p:nvPr>
        </p:nvSpPr>
        <p:spPr>
          <a:xfrm>
            <a:off x="609600" y="969336"/>
            <a:ext cx="5364480" cy="4114800"/>
          </a:xfrm>
          <a:prstGeom prst="rect">
            <a:avLst/>
          </a:prstGeom>
          <a:ln w="10795">
            <a:solidFill>
              <a:schemeClr val="bg1"/>
            </a:solidFill>
            <a:prstDash val="dash"/>
            <a:miter lim="800000"/>
          </a:ln>
        </p:spPr>
        <p:txBody>
          <a:bodyPr rtlCol="0"/>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4" name="Tekst — symbol zastępczy 3"/>
          <p:cNvSpPr>
            <a:spLocks noGrp="1"/>
          </p:cNvSpPr>
          <p:nvPr>
            <p:ph type="body" sz="half" idx="3"/>
          </p:nvPr>
        </p:nvSpPr>
        <p:spPr>
          <a:xfrm>
            <a:off x="6217920" y="328278"/>
            <a:ext cx="5364480" cy="640080"/>
          </a:xfrm>
          <a:prstGeom prst="rect">
            <a:avLst/>
          </a:prstGeom>
          <a:noFill/>
          <a:ln w="10795">
            <a:solidFill>
              <a:schemeClr val="bg1"/>
            </a:solidFill>
            <a:miter lim="800000"/>
          </a:ln>
        </p:spPr>
        <p:txBody>
          <a:bodyPr rtlCol="0" anchor="ctr"/>
          <a:lstStyle>
            <a:lvl1pPr marL="64008" indent="0" algn="l">
              <a:lnSpc>
                <a:spcPct val="100000"/>
              </a:lnSpc>
              <a:spcBef>
                <a:spcPts val="100"/>
              </a:spcBef>
              <a:buNone/>
              <a:defRPr sz="1900" b="1">
                <a:solidFill>
                  <a:schemeClr val="accent1">
                    <a:lumMod val="50000"/>
                  </a:schemeClr>
                </a:solidFill>
              </a:defRPr>
            </a:lvl1pPr>
            <a:lvl2pPr>
              <a:buNone/>
              <a:defRPr sz="2000" b="1"/>
            </a:lvl2pPr>
            <a:lvl3pPr>
              <a:buNone/>
              <a:defRPr sz="1800" b="1"/>
            </a:lvl3pPr>
            <a:lvl4pPr>
              <a:buNone/>
              <a:defRPr sz="1600" b="1"/>
            </a:lvl4pPr>
            <a:lvl5pPr>
              <a:buNone/>
              <a:defRPr sz="1600" b="1"/>
            </a:lvl5pPr>
            <a:extLst/>
          </a:lstStyle>
          <a:p>
            <a:pPr lvl="0" rtl="0" eaLnBrk="1" latinLnBrk="0" hangingPunct="1"/>
            <a:r>
              <a:rPr lang="pl-PL" noProof="0"/>
              <a:t>Kliknij, aby edytować style wzorca tekstu</a:t>
            </a:r>
          </a:p>
        </p:txBody>
      </p:sp>
      <p:sp>
        <p:nvSpPr>
          <p:cNvPr id="6" name="Zawartość — symbol zastępczy 5"/>
          <p:cNvSpPr>
            <a:spLocks noGrp="1"/>
          </p:cNvSpPr>
          <p:nvPr>
            <p:ph sz="quarter" idx="4"/>
          </p:nvPr>
        </p:nvSpPr>
        <p:spPr>
          <a:xfrm>
            <a:off x="6217920" y="969336"/>
            <a:ext cx="5364480" cy="4114800"/>
          </a:xfrm>
          <a:prstGeom prst="rect">
            <a:avLst/>
          </a:prstGeom>
          <a:ln w="10795">
            <a:solidFill>
              <a:schemeClr val="bg1"/>
            </a:solidFill>
            <a:prstDash val="dash"/>
            <a:miter lim="800000"/>
          </a:ln>
        </p:spPr>
        <p:txBody>
          <a:bodyPr rtlCol="0"/>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7" name="Data — symbol zastępczy 6"/>
          <p:cNvSpPr>
            <a:spLocks noGrp="1"/>
          </p:cNvSpPr>
          <p:nvPr>
            <p:ph type="dt" sz="half" idx="10"/>
          </p:nvPr>
        </p:nvSpPr>
        <p:spPr>
          <a:xfrm>
            <a:off x="4775200" y="6305550"/>
            <a:ext cx="2844800" cy="476250"/>
          </a:xfrm>
          <a:prstGeom prst="rect">
            <a:avLst/>
          </a:prstGeom>
        </p:spPr>
        <p:txBody>
          <a:bodyPr rtlCol="0"/>
          <a:lstStyle/>
          <a:p>
            <a:pPr rtl="0"/>
            <a:fld id="{8BBF73F6-C92D-4912-B6D1-CC0C1BE73EA4}" type="datetime1">
              <a:rPr lang="pl-PL" noProof="0" smtClean="0"/>
              <a:t>16.12.2024</a:t>
            </a:fld>
            <a:endParaRPr lang="pl-PL" noProof="0" dirty="0"/>
          </a:p>
        </p:txBody>
      </p:sp>
      <p:sp>
        <p:nvSpPr>
          <p:cNvPr id="8" name="Stopka — symbol zastępczy 7"/>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9" name="Numer slajdu — symbol zastępczy 8"/>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2358931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1914144" y="274320"/>
            <a:ext cx="9997440" cy="1143000"/>
          </a:xfrm>
          <a:prstGeom prst="rect">
            <a:avLst/>
          </a:prstGeom>
        </p:spPr>
        <p:txBody>
          <a:bodyPr rtlCol="0" anchor="ctr"/>
          <a:lstStyle/>
          <a:p>
            <a:pPr rtl="0"/>
            <a:r>
              <a:rPr lang="pl-PL" noProof="0"/>
              <a:t>Kliknij, aby edytować styl</a:t>
            </a:r>
            <a:endParaRPr lang="pl-PL" noProof="0" dirty="0"/>
          </a:p>
        </p:txBody>
      </p:sp>
      <p:sp>
        <p:nvSpPr>
          <p:cNvPr id="3" name="Data — symbol zastępczy 2"/>
          <p:cNvSpPr>
            <a:spLocks noGrp="1"/>
          </p:cNvSpPr>
          <p:nvPr>
            <p:ph type="dt" sz="half" idx="10"/>
          </p:nvPr>
        </p:nvSpPr>
        <p:spPr>
          <a:xfrm>
            <a:off x="4775200" y="6305550"/>
            <a:ext cx="2844800" cy="476250"/>
          </a:xfrm>
          <a:prstGeom prst="rect">
            <a:avLst/>
          </a:prstGeom>
        </p:spPr>
        <p:txBody>
          <a:bodyPr rtlCol="0"/>
          <a:lstStyle/>
          <a:p>
            <a:pPr rtl="0"/>
            <a:fld id="{1A8F429A-CEA4-4064-A3EF-43BD139437C7}" type="datetime1">
              <a:rPr lang="pl-PL" noProof="0" smtClean="0"/>
              <a:t>16.12.2024</a:t>
            </a:fld>
            <a:endParaRPr lang="pl-PL" noProof="0" dirty="0"/>
          </a:p>
        </p:txBody>
      </p:sp>
      <p:sp>
        <p:nvSpPr>
          <p:cNvPr id="4" name="Stopka — symbol zastępczy 3"/>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5" name="Numer slajdu — symbol zastępczy 4"/>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860658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a — symbol zastępczy 1"/>
          <p:cNvSpPr>
            <a:spLocks noGrp="1"/>
          </p:cNvSpPr>
          <p:nvPr>
            <p:ph type="dt" sz="half" idx="10"/>
          </p:nvPr>
        </p:nvSpPr>
        <p:spPr>
          <a:xfrm>
            <a:off x="4775200" y="6305550"/>
            <a:ext cx="2844800" cy="476250"/>
          </a:xfrm>
          <a:prstGeom prst="rect">
            <a:avLst/>
          </a:prstGeom>
        </p:spPr>
        <p:txBody>
          <a:bodyPr rtlCol="0"/>
          <a:lstStyle/>
          <a:p>
            <a:pPr rtl="0"/>
            <a:fld id="{1C45AAC0-185E-4242-AFBB-B26C12CAEF03}" type="datetime1">
              <a:rPr lang="pl-PL" noProof="0" smtClean="0"/>
              <a:t>16.12.2024</a:t>
            </a:fld>
            <a:endParaRPr lang="pl-PL" noProof="0" dirty="0"/>
          </a:p>
        </p:txBody>
      </p:sp>
      <p:sp>
        <p:nvSpPr>
          <p:cNvPr id="3" name="Stopka — symbol zastępczy 2"/>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4" name="Numer slajdu — symbol zastępczy 3"/>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860977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Pr>
        <a:solidFill>
          <a:schemeClr val="bg2">
            <a:lumMod val="90000"/>
          </a:schemeClr>
        </a:soli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609600" y="216778"/>
            <a:ext cx="5080000" cy="1162050"/>
          </a:xfrm>
          <a:prstGeom prst="rect">
            <a:avLst/>
          </a:prstGeom>
          <a:ln>
            <a:noFill/>
          </a:ln>
        </p:spPr>
        <p:txBody>
          <a:bodyPr rtlCol="0" anchor="b"/>
          <a:lstStyle>
            <a:lvl1pPr algn="l">
              <a:lnSpc>
                <a:spcPts val="2000"/>
              </a:lnSpc>
              <a:buNone/>
              <a:defRPr sz="2200" b="1" cap="all" baseline="0"/>
            </a:lvl1pPr>
            <a:extLst/>
          </a:lstStyle>
          <a:p>
            <a:pPr rtl="0"/>
            <a:r>
              <a:rPr lang="pl-PL" noProof="0"/>
              <a:t>Kliknij, aby edytować styl</a:t>
            </a:r>
            <a:endParaRPr lang="pl-PL" noProof="0" dirty="0"/>
          </a:p>
        </p:txBody>
      </p:sp>
      <p:sp>
        <p:nvSpPr>
          <p:cNvPr id="3" name="Tekst — symbol zastępczy 2"/>
          <p:cNvSpPr>
            <a:spLocks noGrp="1"/>
          </p:cNvSpPr>
          <p:nvPr>
            <p:ph type="body" idx="2"/>
          </p:nvPr>
        </p:nvSpPr>
        <p:spPr>
          <a:xfrm>
            <a:off x="609600" y="1406964"/>
            <a:ext cx="5080000" cy="698500"/>
          </a:xfrm>
          <a:prstGeom prst="rect">
            <a:avLst/>
          </a:prstGeom>
        </p:spPr>
        <p:txBody>
          <a:bodyPr rtlCol="0"/>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rtl="0" eaLnBrk="1" latinLnBrk="0" hangingPunct="1"/>
            <a:r>
              <a:rPr lang="pl-PL" noProof="0"/>
              <a:t>Kliknij, aby edytować style wzorca tekstu</a:t>
            </a:r>
          </a:p>
        </p:txBody>
      </p:sp>
      <p:sp>
        <p:nvSpPr>
          <p:cNvPr id="4" name="Zawartość — symbol zastępczy 3"/>
          <p:cNvSpPr>
            <a:spLocks noGrp="1"/>
          </p:cNvSpPr>
          <p:nvPr>
            <p:ph sz="half" idx="1"/>
          </p:nvPr>
        </p:nvSpPr>
        <p:spPr>
          <a:xfrm>
            <a:off x="609600" y="2133601"/>
            <a:ext cx="10871200" cy="3992563"/>
          </a:xfrm>
          <a:prstGeom prst="rect">
            <a:avLst/>
          </a:prstGeom>
        </p:spPr>
        <p:txBody>
          <a:bodyPr rtlCol="0"/>
          <a:lstStyle>
            <a:lvl1pPr>
              <a:defRPr sz="3200"/>
            </a:lvl1pPr>
            <a:lvl2pPr>
              <a:defRPr sz="2800"/>
            </a:lvl2pPr>
            <a:lvl3pPr>
              <a:defRPr sz="2400"/>
            </a:lvl3pPr>
            <a:lvl4pPr>
              <a:defRPr sz="2000"/>
            </a:lvl4pPr>
            <a:lvl5pPr>
              <a:defRPr sz="2000"/>
            </a:lvl5pPr>
            <a:extLst/>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5" name="Data — symbol zastępczy 4"/>
          <p:cNvSpPr>
            <a:spLocks noGrp="1"/>
          </p:cNvSpPr>
          <p:nvPr>
            <p:ph type="dt" sz="half" idx="10"/>
          </p:nvPr>
        </p:nvSpPr>
        <p:spPr>
          <a:xfrm>
            <a:off x="4775200" y="6305550"/>
            <a:ext cx="2844800" cy="476250"/>
          </a:xfrm>
          <a:prstGeom prst="rect">
            <a:avLst/>
          </a:prstGeom>
        </p:spPr>
        <p:txBody>
          <a:bodyPr rtlCol="0"/>
          <a:lstStyle/>
          <a:p>
            <a:pPr rtl="0"/>
            <a:fld id="{D3D9B8F3-8F65-411D-9203-482A047BBABE}" type="datetime1">
              <a:rPr lang="pl-PL" noProof="0" smtClean="0"/>
              <a:t>16.12.2024</a:t>
            </a:fld>
            <a:endParaRPr lang="pl-PL" noProof="0" dirty="0"/>
          </a:p>
        </p:txBody>
      </p:sp>
      <p:sp>
        <p:nvSpPr>
          <p:cNvPr id="6" name="Stopka — symbol zastępczy 5"/>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7" name="Numer slajdu — symbol zastępczy 6"/>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54254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Pr>
        <a:solidFill>
          <a:schemeClr val="bg2">
            <a:lumMod val="90000"/>
          </a:schemeClr>
        </a:soli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7849195" y="1066800"/>
            <a:ext cx="3657600" cy="1981200"/>
          </a:xfrm>
          <a:prstGeom prst="rect">
            <a:avLst/>
          </a:prstGeom>
        </p:spPr>
        <p:txBody>
          <a:bodyPr rtlCol="0" anchor="b">
            <a:noAutofit/>
          </a:bodyPr>
          <a:lstStyle>
            <a:lvl1pPr algn="l">
              <a:buNone/>
              <a:defRPr sz="2100" b="1">
                <a:effectLst/>
              </a:defRPr>
            </a:lvl1pPr>
            <a:extLst/>
          </a:lstStyle>
          <a:p>
            <a:pPr rtl="0"/>
            <a:r>
              <a:rPr lang="pl-PL" noProof="0"/>
              <a:t>Kliknij, aby edytować styl</a:t>
            </a:r>
            <a:endParaRPr lang="pl-PL" noProof="0" dirty="0"/>
          </a:p>
        </p:txBody>
      </p:sp>
      <p:sp>
        <p:nvSpPr>
          <p:cNvPr id="8" name="Prostokąt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pl-PL" sz="3200" kern="1200" noProof="0" dirty="0">
              <a:solidFill>
                <a:schemeClr val="tx1"/>
              </a:solidFill>
              <a:latin typeface="+mn-lt"/>
              <a:ea typeface="+mn-ea"/>
              <a:cs typeface="+mn-cs"/>
            </a:endParaRPr>
          </a:p>
        </p:txBody>
      </p:sp>
      <p:sp>
        <p:nvSpPr>
          <p:cNvPr id="3" name="Obraz — symbol zastępczy 2" descr="Pusty symbol zastępczy pozwalający dodać obraz. Kliknij symbol zastępczy i wybierz obraz, który chcesz dodać"/>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rtlCol="0" anchor="t"/>
          <a:lstStyle>
            <a:lvl1pPr marL="0" indent="0" algn="l" eaLnBrk="1" latinLnBrk="0" hangingPunct="1">
              <a:buNone/>
              <a:defRPr sz="3200"/>
            </a:lvl1pPr>
            <a:extLst/>
          </a:lstStyle>
          <a:p>
            <a:pPr marL="0" algn="l" rtl="0" eaLnBrk="1" latinLnBrk="0" hangingPunct="1"/>
            <a:r>
              <a:rPr lang="pl-PL" noProof="0"/>
              <a:t>Kliknij ikonę, aby dodać obraz</a:t>
            </a:r>
            <a:endParaRPr kumimoji="0" lang="pl-PL" noProof="0" dirty="0"/>
          </a:p>
        </p:txBody>
      </p:sp>
      <p:sp>
        <p:nvSpPr>
          <p:cNvPr id="9" name="Prostokąt 1"/>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noProof="0" dirty="0"/>
          </a:p>
        </p:txBody>
      </p:sp>
      <p:sp>
        <p:nvSpPr>
          <p:cNvPr id="10" name="Prostokąt 2"/>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noProof="0" dirty="0"/>
          </a:p>
        </p:txBody>
      </p:sp>
      <p:sp>
        <p:nvSpPr>
          <p:cNvPr id="4" name="Tekst — symbol zastępczy 3"/>
          <p:cNvSpPr>
            <a:spLocks noGrp="1"/>
          </p:cNvSpPr>
          <p:nvPr>
            <p:ph type="body" sz="half" idx="2"/>
          </p:nvPr>
        </p:nvSpPr>
        <p:spPr>
          <a:xfrm>
            <a:off x="1117600" y="4800600"/>
            <a:ext cx="5892800" cy="762000"/>
          </a:xfrm>
          <a:prstGeom prst="rect">
            <a:avLst/>
          </a:prstGeom>
        </p:spPr>
        <p:txBody>
          <a:bodyPr rtlCol="0"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rtl="0" eaLnBrk="1" latinLnBrk="0" hangingPunct="1"/>
            <a:r>
              <a:rPr lang="pl-PL" noProof="0"/>
              <a:t>Kliknij, aby edytować style wzorca tekstu</a:t>
            </a:r>
          </a:p>
        </p:txBody>
      </p:sp>
      <p:sp>
        <p:nvSpPr>
          <p:cNvPr id="5" name="Data — symbol zastępczy 4"/>
          <p:cNvSpPr>
            <a:spLocks noGrp="1"/>
          </p:cNvSpPr>
          <p:nvPr>
            <p:ph type="dt" sz="half" idx="10"/>
          </p:nvPr>
        </p:nvSpPr>
        <p:spPr>
          <a:xfrm>
            <a:off x="4775200" y="6305550"/>
            <a:ext cx="2844800" cy="476250"/>
          </a:xfrm>
          <a:prstGeom prst="rect">
            <a:avLst/>
          </a:prstGeom>
        </p:spPr>
        <p:txBody>
          <a:bodyPr rtlCol="0"/>
          <a:lstStyle/>
          <a:p>
            <a:pPr rtl="0"/>
            <a:fld id="{1D02CE59-CF50-452D-9032-89E797E852EF}" type="datetime1">
              <a:rPr lang="pl-PL" noProof="0" smtClean="0"/>
              <a:t>16.12.2024</a:t>
            </a:fld>
            <a:endParaRPr lang="pl-PL" noProof="0" dirty="0"/>
          </a:p>
        </p:txBody>
      </p:sp>
      <p:sp>
        <p:nvSpPr>
          <p:cNvPr id="6" name="Stopka — symbol zastępczy 5"/>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7" name="Numer slajdu — symbol zastępczy 6"/>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363675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a:xfrm>
            <a:off x="1914144" y="274638"/>
            <a:ext cx="9997440" cy="1143000"/>
          </a:xfrm>
          <a:prstGeom prst="rect">
            <a:avLst/>
          </a:prstGeom>
        </p:spPr>
        <p:txBody>
          <a:bodyPr rtlCol="0"/>
          <a:lstStyle/>
          <a:p>
            <a:pPr rtl="0"/>
            <a:r>
              <a:rPr lang="pl-PL" noProof="0"/>
              <a:t>Kliknij, aby edytować styl</a:t>
            </a:r>
            <a:endParaRPr lang="pl-PL" noProof="0" dirty="0"/>
          </a:p>
        </p:txBody>
      </p:sp>
      <p:sp>
        <p:nvSpPr>
          <p:cNvPr id="3" name="Tekst pionowy — symbol zastępczy 2"/>
          <p:cNvSpPr>
            <a:spLocks noGrp="1"/>
          </p:cNvSpPr>
          <p:nvPr>
            <p:ph type="body" orient="vert" idx="1"/>
          </p:nvPr>
        </p:nvSpPr>
        <p:spPr>
          <a:xfrm>
            <a:off x="1914144" y="1447800"/>
            <a:ext cx="9997440" cy="4800600"/>
          </a:xfrm>
          <a:prstGeom prst="rect">
            <a:avLst/>
          </a:prstGeom>
        </p:spPr>
        <p:txBody>
          <a:bodyPr vert="eaVert" rtlCol="0"/>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4" name="Data — symbol zastępczy 3"/>
          <p:cNvSpPr>
            <a:spLocks noGrp="1"/>
          </p:cNvSpPr>
          <p:nvPr>
            <p:ph type="dt" sz="half" idx="10"/>
          </p:nvPr>
        </p:nvSpPr>
        <p:spPr>
          <a:xfrm>
            <a:off x="4775200" y="6305550"/>
            <a:ext cx="2844800" cy="476250"/>
          </a:xfrm>
          <a:prstGeom prst="rect">
            <a:avLst/>
          </a:prstGeom>
        </p:spPr>
        <p:txBody>
          <a:bodyPr rtlCol="0"/>
          <a:lstStyle/>
          <a:p>
            <a:pPr rtl="0"/>
            <a:fld id="{3A03374B-0C1F-4440-A46D-2EBCBBF553FA}" type="datetime1">
              <a:rPr lang="pl-PL" noProof="0" smtClean="0"/>
              <a:t>16.12.2024</a:t>
            </a:fld>
            <a:endParaRPr lang="pl-PL" noProof="0" dirty="0"/>
          </a:p>
        </p:txBody>
      </p:sp>
      <p:sp>
        <p:nvSpPr>
          <p:cNvPr id="5" name="Stopka — symbol zastępczy 4"/>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6" name="Numer slajdu — symbol zastępczy 5"/>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17499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9144000" y="274640"/>
            <a:ext cx="2438400" cy="5851525"/>
          </a:xfrm>
          <a:prstGeom prst="rect">
            <a:avLst/>
          </a:prstGeom>
        </p:spPr>
        <p:txBody>
          <a:bodyPr vert="eaVert" rtlCol="0"/>
          <a:lstStyle/>
          <a:p>
            <a:pPr rtl="0"/>
            <a:r>
              <a:rPr lang="pl-PL" noProof="0"/>
              <a:t>Kliknij, aby edytować styl</a:t>
            </a:r>
            <a:endParaRPr lang="pl-PL" noProof="0" dirty="0"/>
          </a:p>
        </p:txBody>
      </p:sp>
      <p:sp>
        <p:nvSpPr>
          <p:cNvPr id="3" name="Tekst pionowy — symbol zastępczy 2"/>
          <p:cNvSpPr>
            <a:spLocks noGrp="1"/>
          </p:cNvSpPr>
          <p:nvPr>
            <p:ph type="body" orient="vert" idx="1"/>
          </p:nvPr>
        </p:nvSpPr>
        <p:spPr>
          <a:xfrm>
            <a:off x="1524000" y="274641"/>
            <a:ext cx="7416800" cy="5851525"/>
          </a:xfrm>
          <a:prstGeom prst="rect">
            <a:avLst/>
          </a:prstGeom>
        </p:spPr>
        <p:txBody>
          <a:bodyPr vert="eaVert" rtlCol="0"/>
          <a:lstStyle/>
          <a:p>
            <a:pPr lvl="0" rtl="0" eaLnBrk="1" latinLnBrk="0" hangingPunct="1"/>
            <a:r>
              <a:rPr lang="pl-PL" noProof="0"/>
              <a:t>Kliknij, aby edytować style wzorca tekstu</a:t>
            </a:r>
          </a:p>
          <a:p>
            <a:pPr lvl="1" rtl="0" eaLnBrk="1" latinLnBrk="0" hangingPunct="1"/>
            <a:r>
              <a:rPr lang="pl-PL" noProof="0"/>
              <a:t>Drugi poziom</a:t>
            </a:r>
          </a:p>
          <a:p>
            <a:pPr lvl="2" rtl="0" eaLnBrk="1" latinLnBrk="0" hangingPunct="1"/>
            <a:r>
              <a:rPr lang="pl-PL" noProof="0"/>
              <a:t>Trzeci poziom</a:t>
            </a:r>
          </a:p>
          <a:p>
            <a:pPr lvl="3" rtl="0" eaLnBrk="1" latinLnBrk="0" hangingPunct="1"/>
            <a:r>
              <a:rPr lang="pl-PL" noProof="0"/>
              <a:t>Czwarty poziom</a:t>
            </a:r>
          </a:p>
          <a:p>
            <a:pPr lvl="4" rtl="0" eaLnBrk="1" latinLnBrk="0" hangingPunct="1"/>
            <a:r>
              <a:rPr lang="pl-PL" noProof="0"/>
              <a:t>Piąty poziom</a:t>
            </a:r>
            <a:endParaRPr kumimoji="0" lang="pl-PL" noProof="0" dirty="0"/>
          </a:p>
        </p:txBody>
      </p:sp>
      <p:sp>
        <p:nvSpPr>
          <p:cNvPr id="4" name="Data — symbol zastępczy 3"/>
          <p:cNvSpPr>
            <a:spLocks noGrp="1"/>
          </p:cNvSpPr>
          <p:nvPr>
            <p:ph type="dt" sz="half" idx="10"/>
          </p:nvPr>
        </p:nvSpPr>
        <p:spPr>
          <a:xfrm>
            <a:off x="4775200" y="6305550"/>
            <a:ext cx="2844800" cy="476250"/>
          </a:xfrm>
          <a:prstGeom prst="rect">
            <a:avLst/>
          </a:prstGeom>
        </p:spPr>
        <p:txBody>
          <a:bodyPr rtlCol="0"/>
          <a:lstStyle/>
          <a:p>
            <a:pPr rtl="0"/>
            <a:fld id="{0A8671D0-97AA-4D09-8C6F-031DB381008C}" type="datetime1">
              <a:rPr lang="pl-PL" noProof="0" smtClean="0"/>
              <a:t>16.12.2024</a:t>
            </a:fld>
            <a:endParaRPr lang="pl-PL" noProof="0" dirty="0"/>
          </a:p>
        </p:txBody>
      </p:sp>
      <p:sp>
        <p:nvSpPr>
          <p:cNvPr id="5" name="Stopka — symbol zastępczy 4"/>
          <p:cNvSpPr>
            <a:spLocks noGrp="1"/>
          </p:cNvSpPr>
          <p:nvPr>
            <p:ph type="ftr" sz="quarter" idx="11"/>
          </p:nvPr>
        </p:nvSpPr>
        <p:spPr>
          <a:xfrm>
            <a:off x="7620000" y="6305550"/>
            <a:ext cx="3860800" cy="476250"/>
          </a:xfrm>
          <a:prstGeom prst="rect">
            <a:avLst/>
          </a:prstGeom>
        </p:spPr>
        <p:txBody>
          <a:bodyPr rtlCol="0"/>
          <a:lstStyle/>
          <a:p>
            <a:pPr rtl="0"/>
            <a:r>
              <a:rPr lang="pl-PL" noProof="0" dirty="0"/>
              <a:t>Dodaj stopkę</a:t>
            </a:r>
          </a:p>
        </p:txBody>
      </p:sp>
      <p:sp>
        <p:nvSpPr>
          <p:cNvPr id="6" name="Numer slajdu — symbol zastępczy 5"/>
          <p:cNvSpPr>
            <a:spLocks noGrp="1"/>
          </p:cNvSpPr>
          <p:nvPr>
            <p:ph type="sldNum" sz="quarter" idx="12"/>
          </p:nvPr>
        </p:nvSpPr>
        <p:spPr>
          <a:xfrm>
            <a:off x="11484864" y="6305550"/>
            <a:ext cx="609600" cy="476250"/>
          </a:xfrm>
          <a:prstGeom prst="rect">
            <a:avLst/>
          </a:prstGeom>
        </p:spPr>
        <p:txBody>
          <a:bodyPr rtlCol="0"/>
          <a:lstStyle/>
          <a:p>
            <a:pPr rtl="0"/>
            <a:fld id="{401CF334-2D5C-4859-84A6-CA7E6E43FAEB}" type="slidenum">
              <a:rPr lang="pl-PL" noProof="0" smtClean="0"/>
              <a:t>‹#›</a:t>
            </a:fld>
            <a:endParaRPr lang="pl-PL" noProof="0" dirty="0"/>
          </a:p>
        </p:txBody>
      </p:sp>
    </p:spTree>
    <p:extLst>
      <p:ext uri="{BB962C8B-B14F-4D97-AF65-F5344CB8AC3E}">
        <p14:creationId xmlns:p14="http://schemas.microsoft.com/office/powerpoint/2010/main" val="319435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2"/>
      </p:bgRef>
    </p:bg>
    <p:spTree>
      <p:nvGrpSpPr>
        <p:cNvPr id="1" name=""/>
        <p:cNvGrpSpPr/>
        <p:nvPr/>
      </p:nvGrpSpPr>
      <p:grpSpPr>
        <a:xfrm>
          <a:off x="0" y="0"/>
          <a:ext cx="0" cy="0"/>
          <a:chOff x="0" y="0"/>
          <a:chExt cx="0" cy="0"/>
        </a:xfrm>
      </p:grpSpPr>
      <p:grpSp>
        <p:nvGrpSpPr>
          <p:cNvPr id="6" name="Grupa 5"/>
          <p:cNvGrpSpPr/>
          <p:nvPr/>
        </p:nvGrpSpPr>
        <p:grpSpPr>
          <a:xfrm>
            <a:off x="7148" y="-54"/>
            <a:ext cx="12188952" cy="6858054"/>
            <a:chOff x="7148" y="-54"/>
            <a:chExt cx="12188952" cy="6858054"/>
          </a:xfrm>
        </p:grpSpPr>
        <p:sp>
          <p:nvSpPr>
            <p:cNvPr id="4" name="Prostokąt 3"/>
            <p:cNvSpPr/>
            <p:nvPr/>
          </p:nvSpPr>
          <p:spPr>
            <a:xfrm>
              <a:off x="7148" y="0"/>
              <a:ext cx="12188952" cy="6858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15" name="Prostokąt 14"/>
            <p:cNvSpPr/>
            <p:nvPr/>
          </p:nvSpPr>
          <p:spPr bwMode="invGray">
            <a:xfrm>
              <a:off x="1473566" y="-54"/>
              <a:ext cx="96070" cy="6858054"/>
            </a:xfrm>
            <a:prstGeom prst="rect">
              <a:avLst/>
            </a:prstGeom>
            <a:solidFill>
              <a:schemeClr val="bg2">
                <a:lumMod val="10000"/>
              </a:schemeClr>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pl-PL" sz="1800" noProof="0" dirty="0"/>
            </a:p>
          </p:txBody>
        </p:sp>
        <p:pic>
          <p:nvPicPr>
            <p:cNvPr id="3" name="Obraz 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148" y="0"/>
              <a:ext cx="1495425" cy="6858000"/>
            </a:xfrm>
            <a:prstGeom prst="rect">
              <a:avLst/>
            </a:prstGeom>
          </p:spPr>
        </p:pic>
      </p:grpSp>
      <p:sp>
        <p:nvSpPr>
          <p:cNvPr id="16" name="Tytuł — symbol zastępczy 4"/>
          <p:cNvSpPr>
            <a:spLocks noGrp="1"/>
          </p:cNvSpPr>
          <p:nvPr>
            <p:ph type="title"/>
          </p:nvPr>
        </p:nvSpPr>
        <p:spPr>
          <a:xfrm>
            <a:off x="1914144" y="274638"/>
            <a:ext cx="9997440" cy="1143000"/>
          </a:xfrm>
          <a:prstGeom prst="rect">
            <a:avLst/>
          </a:prstGeom>
        </p:spPr>
        <p:txBody>
          <a:bodyPr rtlCol="0" anchor="ctr">
            <a:normAutofit/>
          </a:bodyPr>
          <a:lstStyle/>
          <a:p>
            <a:pPr rtl="0"/>
            <a:r>
              <a:rPr lang="pl-PL" noProof="0" dirty="0"/>
              <a:t>Kliknij, aby edytować styl wzorca tytułu</a:t>
            </a:r>
          </a:p>
        </p:txBody>
      </p:sp>
      <p:sp>
        <p:nvSpPr>
          <p:cNvPr id="17" name="Tekst — symbol zastępczy 8"/>
          <p:cNvSpPr>
            <a:spLocks noGrp="1"/>
          </p:cNvSpPr>
          <p:nvPr>
            <p:ph type="body" idx="1"/>
          </p:nvPr>
        </p:nvSpPr>
        <p:spPr>
          <a:xfrm>
            <a:off x="1914144" y="1447800"/>
            <a:ext cx="9997440" cy="4800600"/>
          </a:xfrm>
          <a:prstGeom prst="rect">
            <a:avLst/>
          </a:prstGeom>
        </p:spPr>
        <p:txBody>
          <a:bodyPr rtlCol="0">
            <a:normAutofit/>
          </a:bodyPr>
          <a:lstStyle/>
          <a:p>
            <a:pPr lvl="0" rtl="0" eaLnBrk="1" latinLnBrk="0" hangingPunct="1"/>
            <a:r>
              <a:rPr lang="pl-PL" noProof="0" dirty="0"/>
              <a:t>Kliknij, aby edytować style wzorca tekstu</a:t>
            </a:r>
          </a:p>
          <a:p>
            <a:pPr lvl="1" rtl="0" eaLnBrk="1" latinLnBrk="0" hangingPunct="1"/>
            <a:r>
              <a:rPr lang="pl-PL" noProof="0" dirty="0"/>
              <a:t>Drugi poziom</a:t>
            </a:r>
          </a:p>
          <a:p>
            <a:pPr lvl="2" rtl="0" eaLnBrk="1" latinLnBrk="0" hangingPunct="1"/>
            <a:r>
              <a:rPr lang="pl-PL" noProof="0" dirty="0"/>
              <a:t>Trzeci poziom</a:t>
            </a:r>
          </a:p>
          <a:p>
            <a:pPr lvl="3" rtl="0" eaLnBrk="1" latinLnBrk="0" hangingPunct="1"/>
            <a:r>
              <a:rPr lang="pl-PL" noProof="0" dirty="0"/>
              <a:t>Czwarty poziom</a:t>
            </a:r>
          </a:p>
          <a:p>
            <a:pPr lvl="4" rtl="0" eaLnBrk="1" latinLnBrk="0" hangingPunct="1"/>
            <a:r>
              <a:rPr lang="pl-PL" noProof="0" dirty="0"/>
              <a:t>Piąty poziom</a:t>
            </a:r>
          </a:p>
        </p:txBody>
      </p:sp>
      <p:sp>
        <p:nvSpPr>
          <p:cNvPr id="18" name="Data — symbol zastępczy 23"/>
          <p:cNvSpPr>
            <a:spLocks noGrp="1"/>
          </p:cNvSpPr>
          <p:nvPr>
            <p:ph type="dt" sz="half" idx="2"/>
          </p:nvPr>
        </p:nvSpPr>
        <p:spPr>
          <a:xfrm>
            <a:off x="4775200" y="6305550"/>
            <a:ext cx="2844800" cy="476250"/>
          </a:xfrm>
          <a:prstGeom prst="rect">
            <a:avLst/>
          </a:prstGeom>
        </p:spPr>
        <p:txBody>
          <a:bodyPr rtlCol="0" anchor="b"/>
          <a:lstStyle>
            <a:lvl1pPr algn="r" eaLnBrk="1" latinLnBrk="0" hangingPunct="1">
              <a:defRPr kumimoji="0" sz="1100">
                <a:solidFill>
                  <a:schemeClr val="tx2"/>
                </a:solidFill>
              </a:defRPr>
            </a:lvl1pPr>
            <a:extLst/>
          </a:lstStyle>
          <a:p>
            <a:pPr rtl="0"/>
            <a:fld id="{CE99F6B3-7BAA-4CE9-A958-C9AB3CD5E214}" type="datetime1">
              <a:rPr lang="pl-PL" noProof="0" smtClean="0"/>
              <a:t>16.12.2024</a:t>
            </a:fld>
            <a:endParaRPr lang="pl-PL" noProof="0" dirty="0"/>
          </a:p>
        </p:txBody>
      </p:sp>
      <p:sp>
        <p:nvSpPr>
          <p:cNvPr id="19" name="Stopka — symbol zastępczy 9"/>
          <p:cNvSpPr>
            <a:spLocks noGrp="1"/>
          </p:cNvSpPr>
          <p:nvPr>
            <p:ph type="ftr" sz="quarter" idx="3"/>
          </p:nvPr>
        </p:nvSpPr>
        <p:spPr>
          <a:xfrm>
            <a:off x="7620000" y="6305550"/>
            <a:ext cx="3860800" cy="476250"/>
          </a:xfrm>
          <a:prstGeom prst="rect">
            <a:avLst/>
          </a:prstGeom>
        </p:spPr>
        <p:txBody>
          <a:bodyPr rtlCol="0" anchor="b"/>
          <a:lstStyle>
            <a:lvl1pPr eaLnBrk="1" latinLnBrk="0" hangingPunct="1">
              <a:defRPr kumimoji="0" sz="1100">
                <a:solidFill>
                  <a:schemeClr val="tx2"/>
                </a:solidFill>
                <a:effectLst/>
              </a:defRPr>
            </a:lvl1pPr>
            <a:extLst/>
          </a:lstStyle>
          <a:p>
            <a:pPr rtl="0"/>
            <a:r>
              <a:rPr lang="pl-PL" noProof="0" dirty="0"/>
              <a:t>Dodaj stopkę</a:t>
            </a:r>
          </a:p>
        </p:txBody>
      </p:sp>
      <p:sp>
        <p:nvSpPr>
          <p:cNvPr id="20" name="Numer slajdu — symbol zastępczy 21"/>
          <p:cNvSpPr>
            <a:spLocks noGrp="1"/>
          </p:cNvSpPr>
          <p:nvPr>
            <p:ph type="sldNum" sz="quarter" idx="4"/>
          </p:nvPr>
        </p:nvSpPr>
        <p:spPr>
          <a:xfrm>
            <a:off x="11484864" y="6305550"/>
            <a:ext cx="609600" cy="476250"/>
          </a:xfrm>
          <a:prstGeom prst="rect">
            <a:avLst/>
          </a:prstGeom>
        </p:spPr>
        <p:txBody>
          <a:bodyPr rtlCol="0" anchor="b"/>
          <a:lstStyle>
            <a:lvl1pPr algn="ctr" eaLnBrk="1" latinLnBrk="0" hangingPunct="1">
              <a:defRPr kumimoji="0" sz="1100">
                <a:solidFill>
                  <a:schemeClr val="tx2"/>
                </a:solidFill>
                <a:effectLst/>
              </a:defRPr>
            </a:lvl1pPr>
            <a:extLst/>
          </a:lstStyle>
          <a:p>
            <a:pPr rtl="0"/>
            <a:fld id="{401CF334-2D5C-4859-84A6-CA7E6E43FAEB}" type="slidenum">
              <a:rPr lang="pl-PL" noProof="0" smtClean="0"/>
              <a:pPr/>
              <a:t>‹#›</a:t>
            </a:fld>
            <a:endParaRPr lang="pl-PL" noProof="0" dirty="0"/>
          </a:p>
        </p:txBody>
      </p:sp>
    </p:spTree>
    <p:extLst>
      <p:ext uri="{BB962C8B-B14F-4D97-AF65-F5344CB8AC3E}">
        <p14:creationId xmlns:p14="http://schemas.microsoft.com/office/powerpoint/2010/main" val="126003806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4300" b="1" kern="1200">
          <a:solidFill>
            <a:schemeClr val="accent2">
              <a:lumMod val="50000"/>
            </a:schemeClr>
          </a:solidFill>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lumMod val="50000"/>
          </a:schemeClr>
        </a:buClr>
        <a:buSzPct val="80000"/>
        <a:buFont typeface="Wingdings 2"/>
        <a:buChar char=""/>
        <a:defRPr kumimoji="0" sz="3200" kern="1200">
          <a:solidFill>
            <a:schemeClr val="tx2">
              <a:lumMod val="75000"/>
            </a:schemeClr>
          </a:solidFill>
          <a:latin typeface="+mn-lt"/>
          <a:ea typeface="+mn-ea"/>
          <a:cs typeface="+mn-cs"/>
        </a:defRPr>
      </a:lvl1pPr>
      <a:lvl2pPr marL="640080" indent="-237744" algn="l" rtl="0" eaLnBrk="1" latinLnBrk="0" hangingPunct="1">
        <a:lnSpc>
          <a:spcPct val="100000"/>
        </a:lnSpc>
        <a:spcBef>
          <a:spcPts val="550"/>
        </a:spcBef>
        <a:buClr>
          <a:schemeClr val="accent1">
            <a:lumMod val="50000"/>
          </a:schemeClr>
        </a:buClr>
        <a:buFont typeface="Verdana"/>
        <a:buChar char="◦"/>
        <a:defRPr kumimoji="0" sz="2800" kern="1200">
          <a:solidFill>
            <a:schemeClr val="tx2">
              <a:lumMod val="75000"/>
            </a:schemeClr>
          </a:solidFill>
          <a:latin typeface="+mn-lt"/>
          <a:ea typeface="+mn-ea"/>
          <a:cs typeface="+mn-cs"/>
        </a:defRPr>
      </a:lvl2pPr>
      <a:lvl3pPr marL="886968" indent="-228600" algn="l" rtl="0" eaLnBrk="1" latinLnBrk="0" hangingPunct="1">
        <a:lnSpc>
          <a:spcPct val="100000"/>
        </a:lnSpc>
        <a:spcBef>
          <a:spcPct val="20000"/>
        </a:spcBef>
        <a:buClr>
          <a:schemeClr val="accent2">
            <a:lumMod val="75000"/>
          </a:schemeClr>
        </a:buClr>
        <a:buFont typeface="Wingdings 2"/>
        <a:buChar char=""/>
        <a:defRPr kumimoji="0" sz="2400" kern="1200">
          <a:solidFill>
            <a:schemeClr val="tx2">
              <a:lumMod val="75000"/>
            </a:schemeClr>
          </a:solidFill>
          <a:latin typeface="+mn-lt"/>
          <a:ea typeface="+mn-ea"/>
          <a:cs typeface="+mn-cs"/>
        </a:defRPr>
      </a:lvl3pPr>
      <a:lvl4pPr marL="1097280" indent="-173736" algn="l" rtl="0" eaLnBrk="1" latinLnBrk="0" hangingPunct="1">
        <a:lnSpc>
          <a:spcPct val="100000"/>
        </a:lnSpc>
        <a:spcBef>
          <a:spcPct val="20000"/>
        </a:spcBef>
        <a:buClr>
          <a:schemeClr val="accent3">
            <a:lumMod val="75000"/>
          </a:schemeClr>
        </a:buClr>
        <a:buFont typeface="Wingdings 2"/>
        <a:buChar char=""/>
        <a:defRPr kumimoji="0" sz="2000" kern="1200">
          <a:solidFill>
            <a:schemeClr val="tx2">
              <a:lumMod val="75000"/>
            </a:schemeClr>
          </a:solidFill>
          <a:latin typeface="+mn-lt"/>
          <a:ea typeface="+mn-ea"/>
          <a:cs typeface="+mn-cs"/>
        </a:defRPr>
      </a:lvl4pPr>
      <a:lvl5pPr marL="1298448" indent="-182880" algn="l" rtl="0" eaLnBrk="1" latinLnBrk="0" hangingPunct="1">
        <a:lnSpc>
          <a:spcPct val="100000"/>
        </a:lnSpc>
        <a:spcBef>
          <a:spcPct val="20000"/>
        </a:spcBef>
        <a:buClr>
          <a:schemeClr val="accent4">
            <a:lumMod val="75000"/>
          </a:schemeClr>
        </a:buClr>
        <a:buFont typeface="Wingdings 2"/>
        <a:buChar char=""/>
        <a:defRPr kumimoji="0" sz="2000" kern="1200">
          <a:solidFill>
            <a:schemeClr val="tx2">
              <a:lumMod val="75000"/>
            </a:schemeClr>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7512" userDrawn="1">
          <p15:clr>
            <a:srgbClr val="F26B43"/>
          </p15:clr>
        </p15:guide>
        <p15:guide id="3" pos="1176" userDrawn="1">
          <p15:clr>
            <a:srgbClr val="F26B43"/>
          </p15:clr>
        </p15:guide>
        <p15:guide id="4" orient="horz" pos="3936" userDrawn="1">
          <p15:clr>
            <a:srgbClr val="F26B43"/>
          </p15:clr>
        </p15:guide>
        <p15:guide id="5" orient="horz" pos="888" userDrawn="1">
          <p15:clr>
            <a:srgbClr val="F26B43"/>
          </p15:clr>
        </p15:guide>
        <p15:guide id="6" orient="horz" pos="16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rtlCol="0"/>
          <a:lstStyle/>
          <a:p>
            <a:pPr rtl="0"/>
            <a:r>
              <a:rPr lang="pl-PL" i="1" dirty="0"/>
              <a:t>Dziady</a:t>
            </a:r>
            <a:r>
              <a:rPr lang="pl-PL" dirty="0"/>
              <a:t>, cz. IV</a:t>
            </a:r>
          </a:p>
        </p:txBody>
      </p:sp>
      <p:sp>
        <p:nvSpPr>
          <p:cNvPr id="3" name="Podtytuł 2"/>
          <p:cNvSpPr>
            <a:spLocks noGrp="1"/>
          </p:cNvSpPr>
          <p:nvPr>
            <p:ph type="subTitle" idx="1"/>
          </p:nvPr>
        </p:nvSpPr>
        <p:spPr/>
        <p:txBody>
          <a:bodyPr rtlCol="0"/>
          <a:lstStyle/>
          <a:p>
            <a:pPr rtl="0"/>
            <a:r>
              <a:rPr lang="pl-PL" dirty="0"/>
              <a:t>Geneza, miłość romantyczna</a:t>
            </a:r>
          </a:p>
        </p:txBody>
      </p:sp>
    </p:spTree>
    <p:extLst>
      <p:ext uri="{BB962C8B-B14F-4D97-AF65-F5344CB8AC3E}">
        <p14:creationId xmlns:p14="http://schemas.microsoft.com/office/powerpoint/2010/main" val="2633904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1B9E271-4ECC-6AAF-74EB-E37B595EEAD8}"/>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534EC351-DC31-A332-9731-2C381475CE6B}"/>
              </a:ext>
            </a:extLst>
          </p:cNvPr>
          <p:cNvSpPr>
            <a:spLocks noGrp="1"/>
          </p:cNvSpPr>
          <p:nvPr>
            <p:ph idx="1"/>
          </p:nvPr>
        </p:nvSpPr>
        <p:spPr/>
        <p:txBody>
          <a:bodyPr/>
          <a:lstStyle/>
          <a:p>
            <a:endParaRPr lang="pl-PL"/>
          </a:p>
        </p:txBody>
      </p:sp>
      <p:pic>
        <p:nvPicPr>
          <p:cNvPr id="3074" name="Picture 2">
            <a:extLst>
              <a:ext uri="{FF2B5EF4-FFF2-40B4-BE49-F238E27FC236}">
                <a16:creationId xmlns:a16="http://schemas.microsoft.com/office/drawing/2014/main" id="{175983DA-1868-BE33-8E42-66CA4FD0BD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7542" y="394176"/>
            <a:ext cx="10624457" cy="248984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4E11C4A4-590A-3D63-4FEB-F19B57DD3F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1258" y="3354741"/>
            <a:ext cx="10624457" cy="2868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80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C45F18-1DF9-AFDF-2CEF-6A0E55A7D226}"/>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22CF6A03-FAE3-9F74-1608-37FE8057A9ED}"/>
              </a:ext>
            </a:extLst>
          </p:cNvPr>
          <p:cNvSpPr>
            <a:spLocks noGrp="1"/>
          </p:cNvSpPr>
          <p:nvPr>
            <p:ph idx="1"/>
          </p:nvPr>
        </p:nvSpPr>
        <p:spPr/>
        <p:txBody>
          <a:bodyPr/>
          <a:lstStyle/>
          <a:p>
            <a:endParaRPr lang="pl-PL"/>
          </a:p>
        </p:txBody>
      </p:sp>
      <p:pic>
        <p:nvPicPr>
          <p:cNvPr id="4" name="Obraz 3" descr="dd-mickiewicz_-_dziady_czesc_iv_-_rys-_czeslawa_jankowskiego.jpg">
            <a:extLst>
              <a:ext uri="{FF2B5EF4-FFF2-40B4-BE49-F238E27FC236}">
                <a16:creationId xmlns:a16="http://schemas.microsoft.com/office/drawing/2014/main" id="{93E1E4EA-0871-3F0F-FB94-61159DC50DC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83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a:extLst>
              <a:ext uri="{FF2B5EF4-FFF2-40B4-BE49-F238E27FC236}">
                <a16:creationId xmlns:a16="http://schemas.microsoft.com/office/drawing/2014/main" id="{616BA30E-0036-1C8D-C0B9-60B27EBAD9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9363" y="209390"/>
            <a:ext cx="7722637" cy="214658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84AFD87C-E1BB-40F9-D8ED-A1EA1C2A7A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1846" y="3219062"/>
            <a:ext cx="7710154" cy="2396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291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A0E24B7-8875-B01E-268C-FC0DDF8164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402188"/>
            <a:ext cx="4495800" cy="63055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AB269AA-209A-2DBF-AFF9-CDBF10656F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68559"/>
            <a:ext cx="7600164" cy="6372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600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3CCE529-A982-EC8A-EAFA-71FD8C420C89}"/>
              </a:ext>
            </a:extLst>
          </p:cNvPr>
          <p:cNvSpPr>
            <a:spLocks noGrp="1"/>
          </p:cNvSpPr>
          <p:nvPr>
            <p:ph type="title"/>
          </p:nvPr>
        </p:nvSpPr>
        <p:spPr/>
        <p:txBody>
          <a:bodyPr/>
          <a:lstStyle/>
          <a:p>
            <a:r>
              <a:rPr lang="pl-PL" dirty="0"/>
              <a:t>Dramat romantyczny</a:t>
            </a:r>
          </a:p>
        </p:txBody>
      </p:sp>
      <p:pic>
        <p:nvPicPr>
          <p:cNvPr id="4098" name="Picture 2">
            <a:extLst>
              <a:ext uri="{FF2B5EF4-FFF2-40B4-BE49-F238E27FC236}">
                <a16:creationId xmlns:a16="http://schemas.microsoft.com/office/drawing/2014/main" id="{E5849BDE-1B4C-AF58-059A-B9A0135BD3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6" y="2211355"/>
            <a:ext cx="12186974" cy="4169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1136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BC8959B-150C-D095-7696-BE8B4BFAA2ED}"/>
              </a:ext>
            </a:extLst>
          </p:cNvPr>
          <p:cNvSpPr>
            <a:spLocks noGrp="1"/>
          </p:cNvSpPr>
          <p:nvPr>
            <p:ph type="title"/>
          </p:nvPr>
        </p:nvSpPr>
        <p:spPr/>
        <p:txBody>
          <a:bodyPr/>
          <a:lstStyle/>
          <a:p>
            <a:r>
              <a:rPr lang="pl-PL" dirty="0"/>
              <a:t>kompozycja</a:t>
            </a:r>
          </a:p>
        </p:txBody>
      </p:sp>
      <p:sp>
        <p:nvSpPr>
          <p:cNvPr id="3" name="Symbol zastępczy zawartości 2">
            <a:extLst>
              <a:ext uri="{FF2B5EF4-FFF2-40B4-BE49-F238E27FC236}">
                <a16:creationId xmlns:a16="http://schemas.microsoft.com/office/drawing/2014/main" id="{EA413DCA-ED24-B6ED-A389-D5F4F27B52BF}"/>
              </a:ext>
            </a:extLst>
          </p:cNvPr>
          <p:cNvSpPr>
            <a:spLocks noGrp="1"/>
          </p:cNvSpPr>
          <p:nvPr>
            <p:ph idx="1"/>
          </p:nvPr>
        </p:nvSpPr>
        <p:spPr/>
        <p:txBody>
          <a:bodyPr/>
          <a:lstStyle/>
          <a:p>
            <a:endParaRPr lang="pl-PL"/>
          </a:p>
        </p:txBody>
      </p:sp>
      <p:pic>
        <p:nvPicPr>
          <p:cNvPr id="5122" name="Picture 2">
            <a:extLst>
              <a:ext uri="{FF2B5EF4-FFF2-40B4-BE49-F238E27FC236}">
                <a16:creationId xmlns:a16="http://schemas.microsoft.com/office/drawing/2014/main" id="{E5AA1BA1-8D46-6C66-1290-FFA40A4D7D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761348"/>
            <a:ext cx="11582400" cy="432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9036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0FA418E-B197-E122-3564-25C462520BED}"/>
              </a:ext>
            </a:extLst>
          </p:cNvPr>
          <p:cNvSpPr>
            <a:spLocks noGrp="1"/>
          </p:cNvSpPr>
          <p:nvPr>
            <p:ph type="title"/>
          </p:nvPr>
        </p:nvSpPr>
        <p:spPr/>
        <p:txBody>
          <a:bodyPr/>
          <a:lstStyle/>
          <a:p>
            <a:r>
              <a:rPr lang="pl-PL" dirty="0"/>
              <a:t>Czytamy, s. 121-125.</a:t>
            </a:r>
          </a:p>
        </p:txBody>
      </p:sp>
      <p:pic>
        <p:nvPicPr>
          <p:cNvPr id="6146" name="Picture 2">
            <a:extLst>
              <a:ext uri="{FF2B5EF4-FFF2-40B4-BE49-F238E27FC236}">
                <a16:creationId xmlns:a16="http://schemas.microsoft.com/office/drawing/2014/main" id="{CE53DB39-E577-C083-0BBA-15E20431CC9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91513" y="274638"/>
            <a:ext cx="3772968" cy="623812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216B9B4D-ED14-E195-D640-3C3D6F750D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4144" y="2259902"/>
            <a:ext cx="6189954" cy="4323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0576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FEFE280-DB37-86B4-4D7C-CDCD2FD864CB}"/>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0C81819E-4BAF-A8CC-33A3-22832C194280}"/>
              </a:ext>
            </a:extLst>
          </p:cNvPr>
          <p:cNvSpPr>
            <a:spLocks noGrp="1"/>
          </p:cNvSpPr>
          <p:nvPr>
            <p:ph idx="1"/>
          </p:nvPr>
        </p:nvSpPr>
        <p:spPr/>
        <p:txBody>
          <a:bodyPr/>
          <a:lstStyle/>
          <a:p>
            <a:endParaRPr lang="pl-PL"/>
          </a:p>
        </p:txBody>
      </p:sp>
      <p:pic>
        <p:nvPicPr>
          <p:cNvPr id="7170" name="Picture 2">
            <a:extLst>
              <a:ext uri="{FF2B5EF4-FFF2-40B4-BE49-F238E27FC236}">
                <a16:creationId xmlns:a16="http://schemas.microsoft.com/office/drawing/2014/main" id="{12436879-F5EE-1C06-899F-EB039C4B75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96805"/>
            <a:ext cx="111252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C9EBF11A-BDC8-8422-E9DE-D5C19B074F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799" y="3302223"/>
            <a:ext cx="10995945" cy="1409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703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4E16C89-2133-ABD1-4138-CD5755DE9E81}"/>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5C22893A-6D32-7934-34C2-4442EFA59520}"/>
              </a:ext>
            </a:extLst>
          </p:cNvPr>
          <p:cNvSpPr>
            <a:spLocks noGrp="1"/>
          </p:cNvSpPr>
          <p:nvPr>
            <p:ph idx="1"/>
          </p:nvPr>
        </p:nvSpPr>
        <p:spPr>
          <a:xfrm>
            <a:off x="1914144" y="4329404"/>
            <a:ext cx="9997440" cy="1918996"/>
          </a:xfrm>
        </p:spPr>
        <p:txBody>
          <a:bodyPr>
            <a:normAutofit fontScale="92500" lnSpcReduction="10000"/>
          </a:bodyPr>
          <a:lstStyle/>
          <a:p>
            <a:r>
              <a:rPr lang="pl-PL" dirty="0"/>
              <a:t>Ksiądz to racjonalista, trzeźwo myślący wdowiec samotnie wychowujący dzieci, nauczyciel.</a:t>
            </a:r>
          </a:p>
          <a:p>
            <a:r>
              <a:rPr lang="pl-PL" dirty="0"/>
              <a:t>Gustaw to romantyk, człowiek nieszczęśliwie zakochany, odrzucony przez świat.</a:t>
            </a:r>
          </a:p>
        </p:txBody>
      </p:sp>
      <p:pic>
        <p:nvPicPr>
          <p:cNvPr id="4" name="Picture 6">
            <a:extLst>
              <a:ext uri="{FF2B5EF4-FFF2-40B4-BE49-F238E27FC236}">
                <a16:creationId xmlns:a16="http://schemas.microsoft.com/office/drawing/2014/main" id="{82F1ECB7-8EC6-282C-2151-40B917DCB2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0391" y="274638"/>
            <a:ext cx="10184946" cy="3785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522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1BEADA0-42F9-C076-84C2-854049BE6E85}"/>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6C92749F-FD29-8F41-A69C-A94B5663358B}"/>
              </a:ext>
            </a:extLst>
          </p:cNvPr>
          <p:cNvSpPr>
            <a:spLocks noGrp="1"/>
          </p:cNvSpPr>
          <p:nvPr>
            <p:ph idx="1"/>
          </p:nvPr>
        </p:nvSpPr>
        <p:spPr/>
        <p:txBody>
          <a:bodyPr/>
          <a:lstStyle/>
          <a:p>
            <a:endParaRPr lang="pl-PL"/>
          </a:p>
        </p:txBody>
      </p:sp>
      <p:pic>
        <p:nvPicPr>
          <p:cNvPr id="8194" name="Picture 2">
            <a:extLst>
              <a:ext uri="{FF2B5EF4-FFF2-40B4-BE49-F238E27FC236}">
                <a16:creationId xmlns:a16="http://schemas.microsoft.com/office/drawing/2014/main" id="{C7DD3A48-F124-6C64-286A-615BEB4155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 y="1323975"/>
            <a:ext cx="12096750" cy="421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395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8134420-1F5D-7CD1-B7B9-96C56A71EBD3}"/>
              </a:ext>
            </a:extLst>
          </p:cNvPr>
          <p:cNvSpPr>
            <a:spLocks noGrp="1"/>
          </p:cNvSpPr>
          <p:nvPr>
            <p:ph type="title"/>
          </p:nvPr>
        </p:nvSpPr>
        <p:spPr/>
        <p:txBody>
          <a:bodyPr/>
          <a:lstStyle/>
          <a:p>
            <a:r>
              <a:rPr lang="pl-PL" dirty="0"/>
              <a:t>Czytamy, s. 127-129.</a:t>
            </a:r>
          </a:p>
        </p:txBody>
      </p:sp>
      <p:sp>
        <p:nvSpPr>
          <p:cNvPr id="3" name="Symbol zastępczy zawartości 2">
            <a:extLst>
              <a:ext uri="{FF2B5EF4-FFF2-40B4-BE49-F238E27FC236}">
                <a16:creationId xmlns:a16="http://schemas.microsoft.com/office/drawing/2014/main" id="{1167CB79-F2E9-4146-D74D-BA0F8BBBF9FA}"/>
              </a:ext>
            </a:extLst>
          </p:cNvPr>
          <p:cNvSpPr>
            <a:spLocks noGrp="1"/>
          </p:cNvSpPr>
          <p:nvPr>
            <p:ph idx="1"/>
          </p:nvPr>
        </p:nvSpPr>
        <p:spPr>
          <a:xfrm>
            <a:off x="2023110" y="1028700"/>
            <a:ext cx="9997440" cy="4800600"/>
          </a:xfrm>
        </p:spPr>
        <p:txBody>
          <a:bodyPr/>
          <a:lstStyle/>
          <a:p>
            <a:endParaRPr lang="pl-PL" dirty="0"/>
          </a:p>
          <a:p>
            <a:endParaRPr lang="pl-PL" dirty="0"/>
          </a:p>
          <a:p>
            <a:endParaRPr lang="pl-PL" dirty="0"/>
          </a:p>
          <a:p>
            <a:r>
              <a:rPr lang="pl-PL" dirty="0"/>
              <a:t>Iska i możliwości jej rozniecenia</a:t>
            </a:r>
          </a:p>
          <a:p>
            <a:r>
              <a:rPr lang="pl-PL" dirty="0"/>
              <a:t>Cechy miłości romantycznej </a:t>
            </a:r>
          </a:p>
          <a:p>
            <a:endParaRPr lang="pl-PL" dirty="0"/>
          </a:p>
        </p:txBody>
      </p:sp>
      <p:pic>
        <p:nvPicPr>
          <p:cNvPr id="10242" name="Picture 2">
            <a:extLst>
              <a:ext uri="{FF2B5EF4-FFF2-40B4-BE49-F238E27FC236}">
                <a16:creationId xmlns:a16="http://schemas.microsoft.com/office/drawing/2014/main" id="{387EC989-B6A4-792C-8FA6-96C8B4B30C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834" y="1447800"/>
            <a:ext cx="10953750" cy="112395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a:extLst>
              <a:ext uri="{FF2B5EF4-FFF2-40B4-BE49-F238E27FC236}">
                <a16:creationId xmlns:a16="http://schemas.microsoft.com/office/drawing/2014/main" id="{B400F376-CFFC-9F95-8F8F-29531E557F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4060209"/>
            <a:ext cx="12020550" cy="2400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723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FE88F6E-F49F-29A6-AE79-07919F13E384}"/>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3C1A2414-7903-A6A3-17FA-FCE0C43F0AEE}"/>
              </a:ext>
            </a:extLst>
          </p:cNvPr>
          <p:cNvSpPr>
            <a:spLocks noGrp="1"/>
          </p:cNvSpPr>
          <p:nvPr>
            <p:ph idx="1"/>
          </p:nvPr>
        </p:nvSpPr>
        <p:spPr/>
        <p:txBody>
          <a:bodyPr/>
          <a:lstStyle/>
          <a:p>
            <a:endParaRPr lang="pl-PL"/>
          </a:p>
        </p:txBody>
      </p:sp>
      <p:pic>
        <p:nvPicPr>
          <p:cNvPr id="11266" name="Picture 2">
            <a:extLst>
              <a:ext uri="{FF2B5EF4-FFF2-40B4-BE49-F238E27FC236}">
                <a16:creationId xmlns:a16="http://schemas.microsoft.com/office/drawing/2014/main" id="{74E84EA0-6522-06D4-B6DC-5F0F3A098F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8675" y="0"/>
            <a:ext cx="79930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730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8DA048A-19D7-2069-AE8F-20C0A3697ED6}"/>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28060F93-ACC2-E991-72B0-2839E4FE024B}"/>
              </a:ext>
            </a:extLst>
          </p:cNvPr>
          <p:cNvSpPr>
            <a:spLocks noGrp="1"/>
          </p:cNvSpPr>
          <p:nvPr>
            <p:ph idx="1"/>
          </p:nvPr>
        </p:nvSpPr>
        <p:spPr/>
        <p:txBody>
          <a:bodyPr/>
          <a:lstStyle/>
          <a:p>
            <a:endParaRPr lang="pl-PL"/>
          </a:p>
        </p:txBody>
      </p:sp>
      <p:pic>
        <p:nvPicPr>
          <p:cNvPr id="12290" name="Picture 2">
            <a:extLst>
              <a:ext uri="{FF2B5EF4-FFF2-40B4-BE49-F238E27FC236}">
                <a16:creationId xmlns:a16="http://schemas.microsoft.com/office/drawing/2014/main" id="{2AA07946-62DE-761D-9576-40FA532F6B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2229" y="0"/>
            <a:ext cx="10689771" cy="2647389"/>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B7F66366-20B0-CBA0-8DB2-4B0B36D47F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886" y="2595992"/>
            <a:ext cx="11800114" cy="436358"/>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a:extLst>
              <a:ext uri="{FF2B5EF4-FFF2-40B4-BE49-F238E27FC236}">
                <a16:creationId xmlns:a16="http://schemas.microsoft.com/office/drawing/2014/main" id="{87AC1E02-02D5-AE53-5944-C739FDA6AE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4278" y="3032350"/>
            <a:ext cx="10857722" cy="3825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163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C5F7130-6A74-5942-1061-48D3415F770F}"/>
              </a:ext>
            </a:extLst>
          </p:cNvPr>
          <p:cNvSpPr>
            <a:spLocks noGrp="1"/>
          </p:cNvSpPr>
          <p:nvPr>
            <p:ph type="title"/>
          </p:nvPr>
        </p:nvSpPr>
        <p:spPr/>
        <p:txBody>
          <a:bodyPr/>
          <a:lstStyle/>
          <a:p>
            <a:pPr>
              <a:defRPr/>
            </a:pPr>
            <a:r>
              <a:rPr lang="pl-PL" dirty="0"/>
              <a:t>Miłość</a:t>
            </a:r>
          </a:p>
        </p:txBody>
      </p:sp>
      <p:sp>
        <p:nvSpPr>
          <p:cNvPr id="9219" name="Symbol zastępczy zawartości 2">
            <a:extLst>
              <a:ext uri="{FF2B5EF4-FFF2-40B4-BE49-F238E27FC236}">
                <a16:creationId xmlns:a16="http://schemas.microsoft.com/office/drawing/2014/main" id="{F8C817DC-CA19-40A0-2418-88ABCC65CA72}"/>
              </a:ext>
            </a:extLst>
          </p:cNvPr>
          <p:cNvSpPr>
            <a:spLocks noGrp="1"/>
          </p:cNvSpPr>
          <p:nvPr>
            <p:ph idx="1"/>
          </p:nvPr>
        </p:nvSpPr>
        <p:spPr>
          <a:xfrm>
            <a:off x="1631951" y="2060576"/>
            <a:ext cx="10494216" cy="4373563"/>
          </a:xfrm>
        </p:spPr>
        <p:txBody>
          <a:bodyPr>
            <a:normAutofit fontScale="92500" lnSpcReduction="20000"/>
          </a:bodyPr>
          <a:lstStyle/>
          <a:p>
            <a:r>
              <a:rPr lang="pl-PL" altLang="pl-PL" dirty="0"/>
              <a:t>najważniejsza wartość</a:t>
            </a:r>
          </a:p>
          <a:p>
            <a:r>
              <a:rPr lang="pl-PL" altLang="pl-PL" dirty="0"/>
              <a:t>wyjątkowa siła, pozwala dostrzec, że istnieje inny, doskonalszy świat.</a:t>
            </a:r>
          </a:p>
          <a:p>
            <a:r>
              <a:rPr lang="pl-PL" altLang="pl-PL" dirty="0"/>
              <a:t>„Człowiek zakochany otwiera się na rzeczywistość idealną i zostaje uniesiony w niedostępne wcześniej rejony – tylko tam może się prawdziwie połączyć z drugą istotą”.</a:t>
            </a:r>
          </a:p>
          <a:p>
            <a:r>
              <a:rPr lang="pl-PL" altLang="pl-PL" dirty="0"/>
              <a:t>nieosiągalność Platońskiego ideału miłości</a:t>
            </a:r>
          </a:p>
          <a:p>
            <a:r>
              <a:rPr lang="pl-PL" altLang="pl-PL" dirty="0"/>
              <a:t>„Tak, jakby dramat Romea i Julii miał się powtarzać wiecznie”.</a:t>
            </a:r>
          </a:p>
        </p:txBody>
      </p:sp>
      <p:pic>
        <p:nvPicPr>
          <p:cNvPr id="9220" name="Picture 4" descr="Znalezione obrazy dla zapytania serduszko">
            <a:extLst>
              <a:ext uri="{FF2B5EF4-FFF2-40B4-BE49-F238E27FC236}">
                <a16:creationId xmlns:a16="http://schemas.microsoft.com/office/drawing/2014/main" id="{888C1F1A-2C74-4928-0995-F9747CF3CA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1067" y="18046"/>
            <a:ext cx="27051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96F687C-6DAF-FBCD-FE8E-25BA03AFED0F}"/>
              </a:ext>
            </a:extLst>
          </p:cNvPr>
          <p:cNvSpPr>
            <a:spLocks noGrp="1"/>
          </p:cNvSpPr>
          <p:nvPr>
            <p:ph type="title"/>
          </p:nvPr>
        </p:nvSpPr>
        <p:spPr/>
        <p:txBody>
          <a:bodyPr/>
          <a:lstStyle/>
          <a:p>
            <a:pPr>
              <a:defRPr/>
            </a:pPr>
            <a:r>
              <a:rPr lang="pl-PL" sz="3600" dirty="0"/>
              <a:t>Platon twierdził…</a:t>
            </a:r>
            <a:endParaRPr lang="pl-PL" dirty="0"/>
          </a:p>
        </p:txBody>
      </p:sp>
      <p:sp>
        <p:nvSpPr>
          <p:cNvPr id="10243" name="Symbol zastępczy zawartości 2">
            <a:extLst>
              <a:ext uri="{FF2B5EF4-FFF2-40B4-BE49-F238E27FC236}">
                <a16:creationId xmlns:a16="http://schemas.microsoft.com/office/drawing/2014/main" id="{D3532E56-0F5C-D9C2-A887-0A82868508BD}"/>
              </a:ext>
            </a:extLst>
          </p:cNvPr>
          <p:cNvSpPr>
            <a:spLocks noGrp="1"/>
          </p:cNvSpPr>
          <p:nvPr>
            <p:ph idx="1"/>
          </p:nvPr>
        </p:nvSpPr>
        <p:spPr>
          <a:xfrm>
            <a:off x="1914144" y="1311534"/>
            <a:ext cx="10150338" cy="5425168"/>
          </a:xfrm>
        </p:spPr>
        <p:txBody>
          <a:bodyPr>
            <a:normAutofit/>
          </a:bodyPr>
          <a:lstStyle/>
          <a:p>
            <a:r>
              <a:rPr lang="pl-PL" altLang="pl-PL" sz="1800" dirty="0"/>
              <a:t>… że dusza jest wieczna i pierwotnie istniała w świecie ponadzmysłowym.</a:t>
            </a:r>
          </a:p>
          <a:p>
            <a:r>
              <a:rPr lang="pl-PL" altLang="pl-PL" sz="1800" dirty="0"/>
              <a:t>Tam mogła oglądać ideę piękna, która miała widzialną postać. Dusza tkwiąca zaś w kleszczach ciała, ujrzawszy piękno empiryczne, przypomina sobie utracony świat, z którego niegdyś przybyła, zaczyna za nim tęsknić.</a:t>
            </a:r>
          </a:p>
          <a:p>
            <a:r>
              <a:rPr lang="pl-PL" altLang="pl-PL" sz="1800" dirty="0"/>
              <a:t>Miłość – utożsamiona z </a:t>
            </a:r>
            <a:r>
              <a:rPr lang="pl-PL" altLang="pl-PL" sz="1800" b="1" dirty="0"/>
              <a:t>tęsknotą za utraconym rajem, z siłą rozpalającą duszę i pchającą ją wzwyż do świata idei.</a:t>
            </a:r>
          </a:p>
          <a:p>
            <a:r>
              <a:rPr lang="pl-PL" altLang="pl-PL" sz="1800" dirty="0"/>
              <a:t>Platońska miłość jest dążeniem do osiągnięcia szczęścia, które polega na posiadaniu dobra. Dając szanse na przekraczanie tego, co zmysłowe, przyczynia się również do oczyszczenia duszy. Umożliwia wznoszenie się ku najwyższym wartościom, co jednocześnie wiąże się także z moralnym nawracaniem, kształtowaniem cnoty. Ogląd Piękna-Dobra-Prawdy dokonujący się dzięki miłości zmusza bowiem do tego, by zwrócić ku niemu całe swe życie. </a:t>
            </a:r>
            <a:r>
              <a:rPr lang="pl-PL" altLang="pl-PL" sz="1800" b="1" dirty="0"/>
              <a:t>Moc miłości kształtuje charakter człowieka, uszlachetnia jego duszę, przez co zbliża go do doskonałości.</a:t>
            </a:r>
          </a:p>
          <a:p>
            <a:r>
              <a:rPr lang="pl-PL" altLang="pl-PL" sz="1800" b="1" dirty="0"/>
              <a:t>Ale… </a:t>
            </a:r>
            <a:r>
              <a:rPr lang="pl-PL" altLang="pl-PL" sz="1800" dirty="0"/>
              <a:t>taka koncepcja pomija indywidualność, jednostkowość</a:t>
            </a:r>
            <a:endParaRPr lang="pl-PL" altLang="pl-PL" sz="18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225363D-4C8F-9238-977B-BD2DB705B997}"/>
              </a:ext>
            </a:extLst>
          </p:cNvPr>
          <p:cNvSpPr>
            <a:spLocks noGrp="1"/>
          </p:cNvSpPr>
          <p:nvPr>
            <p:ph type="title"/>
          </p:nvPr>
        </p:nvSpPr>
        <p:spPr>
          <a:xfrm>
            <a:off x="1847851" y="476251"/>
            <a:ext cx="6064507" cy="5280737"/>
          </a:xfrm>
        </p:spPr>
        <p:txBody>
          <a:bodyPr>
            <a:normAutofit/>
          </a:bodyPr>
          <a:lstStyle/>
          <a:p>
            <a:pPr algn="just">
              <a:defRPr/>
            </a:pPr>
            <a:r>
              <a:rPr lang="pl-PL" sz="2800" dirty="0">
                <a:solidFill>
                  <a:srgbClr val="C00000"/>
                </a:solidFill>
              </a:rPr>
              <a:t>	Monolog Gustawa o miłości i cierpieniu to wspaniałe studium psychologiczne osoby owładniętej szaleństwem miłosnej pasji. Jednocześnie to studium wielkiej miłości romantycznej, która stała się głównym tematem dzieła Mickiewicza. </a:t>
            </a:r>
            <a:br>
              <a:rPr lang="pl-PL" sz="2800" dirty="0">
                <a:solidFill>
                  <a:srgbClr val="C00000"/>
                </a:solidFill>
              </a:rPr>
            </a:br>
            <a:endParaRPr lang="pl-PL" sz="2800" dirty="0">
              <a:solidFill>
                <a:srgbClr val="C00000"/>
              </a:solidFill>
            </a:endParaRPr>
          </a:p>
        </p:txBody>
      </p:sp>
      <p:pic>
        <p:nvPicPr>
          <p:cNvPr id="13316" name="Picture 5" descr="Znalezione obrazy dla zapytania maryla wereszczakówna">
            <a:extLst>
              <a:ext uri="{FF2B5EF4-FFF2-40B4-BE49-F238E27FC236}">
                <a16:creationId xmlns:a16="http://schemas.microsoft.com/office/drawing/2014/main" id="{0976F93B-3E57-BBCD-DED5-3A08780EE7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5776" y="317241"/>
            <a:ext cx="3321448" cy="6050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468A21D-8D3D-7BBF-653E-1524F7490EA1}"/>
              </a:ext>
            </a:extLst>
          </p:cNvPr>
          <p:cNvSpPr>
            <a:spLocks noGrp="1"/>
          </p:cNvSpPr>
          <p:nvPr>
            <p:ph type="title"/>
          </p:nvPr>
        </p:nvSpPr>
        <p:spPr>
          <a:xfrm>
            <a:off x="1914144" y="274638"/>
            <a:ext cx="6082191" cy="6424742"/>
          </a:xfrm>
        </p:spPr>
        <p:txBody>
          <a:bodyPr>
            <a:normAutofit/>
          </a:bodyPr>
          <a:lstStyle/>
          <a:p>
            <a:pPr algn="just">
              <a:defRPr/>
            </a:pPr>
            <a:r>
              <a:rPr lang="pl-PL" sz="1800" dirty="0">
                <a:solidFill>
                  <a:srgbClr val="C00000"/>
                </a:solidFill>
              </a:rPr>
              <a:t>	</a:t>
            </a:r>
            <a:r>
              <a:rPr lang="pl-PL" sz="2800" dirty="0">
                <a:solidFill>
                  <a:srgbClr val="C00000"/>
                </a:solidFill>
              </a:rPr>
              <a:t>Uczucie Gustawa miało niezwykłą siłę, było dla niego najważniejsze, stało się sensem jego życia. Jak sam przyznaje, duszą i sercem roztopił się w ukochanej, myślał jej myślą, oddychał jej oddechem, zatracając tym samym własną tożsamość i już za życia, będąc tylko cieniem.</a:t>
            </a:r>
            <a:endParaRPr lang="pl-PL" sz="1800" dirty="0">
              <a:solidFill>
                <a:srgbClr val="C00000"/>
              </a:solidFill>
            </a:endParaRPr>
          </a:p>
        </p:txBody>
      </p:sp>
      <p:pic>
        <p:nvPicPr>
          <p:cNvPr id="14340" name="Picture 5" descr="https://upload.wikimedia.org/wikipedia/commons/thumb/3/39/Adam_Mickiewicz_-_Dziady_cz%C4%99%C5%9B%C4%87_I%2C_II_i_IV_p097.png/360px-Adam_Mickiewicz_-_Dziady_cz%C4%99%C5%9B%C4%87_I%2C_II_i_IV_p097.png">
            <a:extLst>
              <a:ext uri="{FF2B5EF4-FFF2-40B4-BE49-F238E27FC236}">
                <a16:creationId xmlns:a16="http://schemas.microsoft.com/office/drawing/2014/main" id="{C3749C0F-6964-5BF1-9A46-0D8E63FD53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8057" y="1628776"/>
            <a:ext cx="3217863" cy="437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Prostokąt 3">
            <a:extLst>
              <a:ext uri="{FF2B5EF4-FFF2-40B4-BE49-F238E27FC236}">
                <a16:creationId xmlns:a16="http://schemas.microsoft.com/office/drawing/2014/main" id="{821CEC6A-73CF-1432-9A0D-6EB00D6A4782}"/>
              </a:ext>
            </a:extLst>
          </p:cNvPr>
          <p:cNvSpPr>
            <a:spLocks noChangeArrowheads="1"/>
          </p:cNvSpPr>
          <p:nvPr/>
        </p:nvSpPr>
        <p:spPr bwMode="auto">
          <a:xfrm>
            <a:off x="8924131" y="6219826"/>
            <a:ext cx="25257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pl-PL" sz="1100" dirty="0"/>
              <a:t>FOTOGRAWURA R. PAULUSSENA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363BF63-9BA7-2541-8FA8-BD526F496505}"/>
              </a:ext>
            </a:extLst>
          </p:cNvPr>
          <p:cNvSpPr>
            <a:spLocks noGrp="1"/>
          </p:cNvSpPr>
          <p:nvPr>
            <p:ph type="title"/>
          </p:nvPr>
        </p:nvSpPr>
        <p:spPr>
          <a:xfrm>
            <a:off x="2208214" y="512763"/>
            <a:ext cx="8459787" cy="914400"/>
          </a:xfrm>
        </p:spPr>
        <p:txBody>
          <a:bodyPr/>
          <a:lstStyle/>
          <a:p>
            <a:pPr>
              <a:defRPr/>
            </a:pPr>
            <a:r>
              <a:rPr lang="pl-PL" dirty="0">
                <a:solidFill>
                  <a:schemeClr val="tx2">
                    <a:satMod val="200000"/>
                  </a:schemeClr>
                </a:solidFill>
              </a:rPr>
              <a:t>Miłość potężniejsza od śmierci</a:t>
            </a:r>
          </a:p>
        </p:txBody>
      </p:sp>
      <p:sp>
        <p:nvSpPr>
          <p:cNvPr id="3" name="Symbol zastępczy zawartości 2">
            <a:extLst>
              <a:ext uri="{FF2B5EF4-FFF2-40B4-BE49-F238E27FC236}">
                <a16:creationId xmlns:a16="http://schemas.microsoft.com/office/drawing/2014/main" id="{BED67CAD-0874-0112-A0FB-D6EDCCB41D17}"/>
              </a:ext>
            </a:extLst>
          </p:cNvPr>
          <p:cNvSpPr>
            <a:spLocks noGrp="1"/>
          </p:cNvSpPr>
          <p:nvPr>
            <p:ph idx="1"/>
          </p:nvPr>
        </p:nvSpPr>
        <p:spPr>
          <a:xfrm>
            <a:off x="5519737" y="1628775"/>
            <a:ext cx="6171519" cy="5113338"/>
          </a:xfrm>
        </p:spPr>
        <p:txBody>
          <a:bodyPr rtlCol="0">
            <a:normAutofit fontScale="77500" lnSpcReduction="20000"/>
          </a:bodyPr>
          <a:lstStyle/>
          <a:p>
            <a:pPr marL="411480" algn="just">
              <a:buNone/>
              <a:defRPr/>
            </a:pPr>
            <a:r>
              <a:rPr lang="pl-PL" dirty="0"/>
              <a:t>		W obliczu historii Gustawa miłość okazuje się siłą </a:t>
            </a:r>
            <a:r>
              <a:rPr lang="pl-PL" b="1" dirty="0"/>
              <a:t>potężniejszą od śmierci</a:t>
            </a:r>
            <a:r>
              <a:rPr lang="pl-PL" dirty="0"/>
              <a:t> i ziemskich przeciwieństw losu. Bohater cały czas wierzy, że rozstanie nie było ostateczne. Według niego, dusze związane przez Boga na wieki, nigdy się nie rozłączą. Stąd też, jeśli wspólne szczęście nie było dane kochankom na ziemi, nadzieję daje im już tylko śmierć. Czekając na ten moment, bohater błądzi po świecie jako cień swej ukochanej i cierpi w samotności.</a:t>
            </a:r>
            <a:br>
              <a:rPr lang="pl-PL" dirty="0"/>
            </a:br>
            <a:endParaRPr lang="pl-PL" dirty="0"/>
          </a:p>
        </p:txBody>
      </p:sp>
      <p:pic>
        <p:nvPicPr>
          <p:cNvPr id="15364" name="Picture 5" descr="Znalezione obrazy dla zapytania gustaw IV częśc dziadów">
            <a:extLst>
              <a:ext uri="{FF2B5EF4-FFF2-40B4-BE49-F238E27FC236}">
                <a16:creationId xmlns:a16="http://schemas.microsoft.com/office/drawing/2014/main" id="{CB7DCD86-21E3-FCEC-8361-1D6BF2EF48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1338" y="1773238"/>
            <a:ext cx="342900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Prostokąt 3">
            <a:extLst>
              <a:ext uri="{FF2B5EF4-FFF2-40B4-BE49-F238E27FC236}">
                <a16:creationId xmlns:a16="http://schemas.microsoft.com/office/drawing/2014/main" id="{CF1D5BEB-8597-EA41-0752-26E2A4C99E24}"/>
              </a:ext>
            </a:extLst>
          </p:cNvPr>
          <p:cNvSpPr>
            <a:spLocks noChangeArrowheads="1"/>
          </p:cNvSpPr>
          <p:nvPr/>
        </p:nvSpPr>
        <p:spPr bwMode="auto">
          <a:xfrm>
            <a:off x="1919288" y="6350001"/>
            <a:ext cx="26971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pl-PL" sz="1200"/>
              <a:t>FOTOGRAWURA R. PAULUSSENA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7504FBF-CD5F-ED49-A18D-E2B0EEB96E42}"/>
              </a:ext>
            </a:extLst>
          </p:cNvPr>
          <p:cNvSpPr>
            <a:spLocks noGrp="1"/>
          </p:cNvSpPr>
          <p:nvPr>
            <p:ph type="title"/>
          </p:nvPr>
        </p:nvSpPr>
        <p:spPr/>
        <p:txBody>
          <a:bodyPr>
            <a:normAutofit fontScale="90000"/>
          </a:bodyPr>
          <a:lstStyle/>
          <a:p>
            <a:pPr>
              <a:defRPr/>
            </a:pPr>
            <a:r>
              <a:rPr lang="pl-PL" dirty="0">
                <a:solidFill>
                  <a:schemeClr val="tx2">
                    <a:satMod val="200000"/>
                  </a:schemeClr>
                </a:solidFill>
              </a:rPr>
              <a:t>Kto ponosi odpowiedzialność za nieszczęście Gustawa?</a:t>
            </a:r>
          </a:p>
        </p:txBody>
      </p:sp>
      <p:sp>
        <p:nvSpPr>
          <p:cNvPr id="16387" name="Symbol zastępczy zawartości 2">
            <a:extLst>
              <a:ext uri="{FF2B5EF4-FFF2-40B4-BE49-F238E27FC236}">
                <a16:creationId xmlns:a16="http://schemas.microsoft.com/office/drawing/2014/main" id="{633450F9-BD7A-ABCC-F86C-D56E2F9375D3}"/>
              </a:ext>
            </a:extLst>
          </p:cNvPr>
          <p:cNvSpPr>
            <a:spLocks noGrp="1"/>
          </p:cNvSpPr>
          <p:nvPr>
            <p:ph idx="1"/>
          </p:nvPr>
        </p:nvSpPr>
        <p:spPr>
          <a:xfrm>
            <a:off x="1981201" y="1752601"/>
            <a:ext cx="4691063" cy="4373563"/>
          </a:xfrm>
        </p:spPr>
        <p:txBody>
          <a:bodyPr>
            <a:normAutofit fontScale="85000" lnSpcReduction="10000"/>
          </a:bodyPr>
          <a:lstStyle/>
          <a:p>
            <a:pPr eaLnBrk="1" hangingPunct="1">
              <a:buFont typeface="Wingdings" panose="05000000000000000000" pitchFamily="2" charset="2"/>
              <a:buNone/>
            </a:pPr>
            <a:endParaRPr lang="pl-PL" altLang="pl-PL"/>
          </a:p>
          <a:p>
            <a:pPr eaLnBrk="1" hangingPunct="1"/>
            <a:r>
              <a:rPr lang="pl-PL" altLang="pl-PL"/>
              <a:t>Romantyczne lektury Gustawa, które tak, a nie inaczej ukształtowały jego wyobrażenie o miłości? </a:t>
            </a:r>
          </a:p>
          <a:p>
            <a:pPr eaLnBrk="1" hangingPunct="1"/>
            <a:r>
              <a:rPr lang="pl-PL" altLang="pl-PL"/>
              <a:t>Sam Gustaw, który uległ zbytniej namiętności? </a:t>
            </a:r>
          </a:p>
          <a:p>
            <a:pPr eaLnBrk="1" hangingPunct="1"/>
            <a:r>
              <a:rPr lang="pl-PL" altLang="pl-PL"/>
              <a:t>Ukochana, ponieważ wybrała innego?</a:t>
            </a:r>
          </a:p>
          <a:p>
            <a:pPr eaLnBrk="1" hangingPunct="1"/>
            <a:endParaRPr lang="pl-PL" altLang="pl-PL"/>
          </a:p>
        </p:txBody>
      </p:sp>
      <p:pic>
        <p:nvPicPr>
          <p:cNvPr id="16388" name="Picture 5" descr="https://upload.wikimedia.org/wikipedia/commons/thumb/e/e6/Adam_Mickiewicz_-_Dziady_cz%C4%99%C5%9B%C4%87_I%2C_II_i_IV_p131.png/360px-Adam_Mickiewicz_-_Dziady_cz%C4%99%C5%9B%C4%87_I%2C_II_i_IV_p131.png">
            <a:extLst>
              <a:ext uri="{FF2B5EF4-FFF2-40B4-BE49-F238E27FC236}">
                <a16:creationId xmlns:a16="http://schemas.microsoft.com/office/drawing/2014/main" id="{2D074357-0DCA-C9C1-81D8-70475AD18C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1700213"/>
            <a:ext cx="3429000"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rostokąt 2">
            <a:extLst>
              <a:ext uri="{FF2B5EF4-FFF2-40B4-BE49-F238E27FC236}">
                <a16:creationId xmlns:a16="http://schemas.microsoft.com/office/drawing/2014/main" id="{A21C3251-51C0-08E8-85B1-B51442407EB7}"/>
              </a:ext>
            </a:extLst>
          </p:cNvPr>
          <p:cNvSpPr/>
          <p:nvPr/>
        </p:nvSpPr>
        <p:spPr>
          <a:xfrm>
            <a:off x="7467600" y="6321425"/>
            <a:ext cx="2413000" cy="254000"/>
          </a:xfrm>
          <a:prstGeom prst="rect">
            <a:avLst/>
          </a:prstGeom>
        </p:spPr>
        <p:txBody>
          <a:bodyPr wrap="none">
            <a:spAutoFit/>
          </a:bodyPr>
          <a:lstStyle/>
          <a:p>
            <a:pPr eaLnBrk="1" hangingPunct="1">
              <a:defRPr/>
            </a:pPr>
            <a:r>
              <a:rPr lang="pl-PL" sz="1050" dirty="0">
                <a:latin typeface="Arial" charset="0"/>
                <a:cs typeface="Arial" charset="0"/>
              </a:rPr>
              <a:t>FOTOGRAWURA R. PAULUSSENA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0794814-61D7-43BB-E39D-2B198F57B581}"/>
              </a:ext>
            </a:extLst>
          </p:cNvPr>
          <p:cNvSpPr>
            <a:spLocks noGrp="1"/>
          </p:cNvSpPr>
          <p:nvPr>
            <p:ph type="title"/>
          </p:nvPr>
        </p:nvSpPr>
        <p:spPr>
          <a:xfrm>
            <a:off x="2208213" y="476251"/>
            <a:ext cx="7715250" cy="836613"/>
          </a:xfrm>
        </p:spPr>
        <p:txBody>
          <a:bodyPr/>
          <a:lstStyle/>
          <a:p>
            <a:pPr>
              <a:defRPr/>
            </a:pPr>
            <a:r>
              <a:rPr lang="pl-PL" dirty="0">
                <a:solidFill>
                  <a:schemeClr val="tx2">
                    <a:satMod val="200000"/>
                  </a:schemeClr>
                </a:solidFill>
              </a:rPr>
              <a:t>GODZINA ROZPACZY</a:t>
            </a:r>
          </a:p>
        </p:txBody>
      </p:sp>
      <p:sp>
        <p:nvSpPr>
          <p:cNvPr id="13315" name="Symbol zastępczy zawartości 2">
            <a:extLst>
              <a:ext uri="{FF2B5EF4-FFF2-40B4-BE49-F238E27FC236}">
                <a16:creationId xmlns:a16="http://schemas.microsoft.com/office/drawing/2014/main" id="{35109AAD-23A8-4BBE-57F4-F017E5656C70}"/>
              </a:ext>
            </a:extLst>
          </p:cNvPr>
          <p:cNvSpPr>
            <a:spLocks noGrp="1"/>
          </p:cNvSpPr>
          <p:nvPr>
            <p:ph idx="1"/>
          </p:nvPr>
        </p:nvSpPr>
        <p:spPr>
          <a:xfrm>
            <a:off x="1774825" y="1582738"/>
            <a:ext cx="7772400" cy="5302250"/>
          </a:xfrm>
        </p:spPr>
        <p:txBody>
          <a:bodyPr rtlCol="0">
            <a:normAutofit fontScale="92500" lnSpcReduction="10000"/>
          </a:bodyPr>
          <a:lstStyle/>
          <a:p>
            <a:pPr>
              <a:defRPr/>
            </a:pPr>
            <a:r>
              <a:rPr lang="pl-PL" sz="1400" dirty="0"/>
              <a:t>Kobieto! puchu marny! ty wietrzna istoto!</a:t>
            </a:r>
            <a:br>
              <a:rPr lang="pl-PL" sz="1400" dirty="0"/>
            </a:br>
            <a:r>
              <a:rPr lang="pl-PL" sz="1400" dirty="0"/>
              <a:t>Postaci twojej zazdroszczą anieli,</a:t>
            </a:r>
            <a:br>
              <a:rPr lang="pl-PL" sz="1400" dirty="0"/>
            </a:br>
            <a:r>
              <a:rPr lang="pl-PL" sz="1400" dirty="0"/>
              <a:t>A duszę gorszą masz, gorszą niżeli!...</a:t>
            </a:r>
            <a:br>
              <a:rPr lang="pl-PL" sz="1400" dirty="0"/>
            </a:br>
            <a:r>
              <a:rPr lang="pl-PL" sz="1400" dirty="0"/>
              <a:t>Przebóg! tak ciebie oślepiło złoto!</a:t>
            </a:r>
            <a:br>
              <a:rPr lang="pl-PL" sz="1400" dirty="0"/>
            </a:br>
            <a:r>
              <a:rPr lang="pl-PL" sz="1400" dirty="0"/>
              <a:t>I honorów świecąca bańka, wewnątrz pusta!</a:t>
            </a:r>
            <a:br>
              <a:rPr lang="pl-PL" sz="1400" dirty="0"/>
            </a:br>
            <a:r>
              <a:rPr lang="pl-PL" sz="1400" dirty="0"/>
              <a:t>Bodaj!... Niech, czego dotkniesz, przeleje się w złoto;</a:t>
            </a:r>
            <a:br>
              <a:rPr lang="pl-PL" sz="1400" dirty="0"/>
            </a:br>
            <a:r>
              <a:rPr lang="pl-PL" sz="1400" dirty="0"/>
              <a:t>Gdzie tylko zwrócisz serce i usta,</a:t>
            </a:r>
            <a:br>
              <a:rPr lang="pl-PL" sz="1400" dirty="0"/>
            </a:br>
            <a:r>
              <a:rPr lang="pl-PL" sz="1400" dirty="0"/>
              <a:t>Całuj, ściskaj zimne złoto!</a:t>
            </a:r>
            <a:br>
              <a:rPr lang="pl-PL" sz="1400" dirty="0"/>
            </a:br>
            <a:r>
              <a:rPr lang="pl-PL" sz="1400" dirty="0"/>
              <a:t>Ja, gdybym równie był panem wyboru,</a:t>
            </a:r>
            <a:br>
              <a:rPr lang="pl-PL" sz="1400" dirty="0"/>
            </a:br>
            <a:r>
              <a:rPr lang="pl-PL" sz="1400" dirty="0"/>
              <a:t>I najcudniejsza postać dziewicza,</a:t>
            </a:r>
            <a:br>
              <a:rPr lang="pl-PL" sz="1400" dirty="0"/>
            </a:br>
            <a:r>
              <a:rPr lang="pl-PL" sz="1400" dirty="0"/>
              <a:t>Jakiej Bóg dotąd nie pokazał wzoru,</a:t>
            </a:r>
            <a:br>
              <a:rPr lang="pl-PL" sz="1400" dirty="0"/>
            </a:br>
            <a:r>
              <a:rPr lang="pl-PL" sz="1400" dirty="0"/>
              <a:t>Piękniejsza niżli aniołów oblicza,</a:t>
            </a:r>
            <a:br>
              <a:rPr lang="pl-PL" sz="1400" dirty="0"/>
            </a:br>
            <a:r>
              <a:rPr lang="pl-PL" sz="1400" dirty="0"/>
              <a:t>Niżli sny moje, niżli poetów zmyślenia,</a:t>
            </a:r>
            <a:br>
              <a:rPr lang="pl-PL" sz="1400" dirty="0"/>
            </a:br>
            <a:r>
              <a:rPr lang="pl-PL" sz="1400" dirty="0"/>
              <a:t>Niżli ty nawet... oddam ją za ciebie,</a:t>
            </a:r>
            <a:br>
              <a:rPr lang="pl-PL" sz="1400" dirty="0"/>
            </a:br>
            <a:r>
              <a:rPr lang="pl-PL" sz="1400" dirty="0"/>
              <a:t>Za słodycz twego jednego spojrzenia!</a:t>
            </a:r>
            <a:br>
              <a:rPr lang="pl-PL" sz="1400" dirty="0"/>
            </a:br>
            <a:r>
              <a:rPr lang="pl-PL" sz="1400" dirty="0"/>
              <a:t>Ach, i gdyby w posagu</a:t>
            </a:r>
            <a:br>
              <a:rPr lang="pl-PL" sz="1400" dirty="0"/>
            </a:br>
            <a:r>
              <a:rPr lang="pl-PL" sz="1400" dirty="0"/>
              <a:t>Płynęło za nią wszystkie złoto Tagu,</a:t>
            </a:r>
            <a:br>
              <a:rPr lang="pl-PL" sz="1400" dirty="0"/>
            </a:br>
            <a:r>
              <a:rPr lang="pl-PL" sz="1400" dirty="0"/>
              <a:t>Gdyby królestwo w niebie,</a:t>
            </a:r>
            <a:br>
              <a:rPr lang="pl-PL" sz="1400" dirty="0"/>
            </a:br>
            <a:r>
              <a:rPr lang="pl-PL" sz="1400" dirty="0"/>
              <a:t>Oddałbym ją za ciebie!</a:t>
            </a:r>
            <a:br>
              <a:rPr lang="pl-PL" sz="1400" dirty="0"/>
            </a:br>
            <a:r>
              <a:rPr lang="pl-PL" sz="1400" dirty="0"/>
              <a:t>Najmniejszych względów nie zyska ode mnie</a:t>
            </a:r>
            <a:br>
              <a:rPr lang="pl-PL" sz="1400" dirty="0"/>
            </a:br>
            <a:r>
              <a:rPr lang="pl-PL" sz="1400" dirty="0"/>
              <a:t>Gdyby za tyle piękności i złota</a:t>
            </a:r>
            <a:br>
              <a:rPr lang="pl-PL" sz="1400" dirty="0"/>
            </a:br>
            <a:r>
              <a:rPr lang="pl-PL" sz="1400" dirty="0"/>
              <a:t>Prosiła tylko, ażeby jej luby</a:t>
            </a:r>
            <a:br>
              <a:rPr lang="pl-PL" sz="1400" dirty="0"/>
            </a:br>
            <a:r>
              <a:rPr lang="pl-PL" sz="1400" dirty="0"/>
              <a:t>Poświęcił małą cząstkę żywota,</a:t>
            </a:r>
            <a:br>
              <a:rPr lang="pl-PL" sz="1400" dirty="0"/>
            </a:br>
            <a:r>
              <a:rPr lang="pl-PL" sz="1400" dirty="0"/>
              <a:t>Którą dla ciebie całkiem poświęca daremnie!</a:t>
            </a:r>
            <a:br>
              <a:rPr lang="pl-PL" sz="1400" dirty="0"/>
            </a:br>
            <a:r>
              <a:rPr lang="pl-PL" sz="1400" dirty="0"/>
              <a:t>Gdyby prosiła o rok, o pół </a:t>
            </a:r>
            <a:r>
              <a:rPr lang="pl-PL" sz="1400" dirty="0" err="1"/>
              <a:t>roka</a:t>
            </a:r>
            <a:r>
              <a:rPr lang="pl-PL" sz="1400" dirty="0"/>
              <a:t>,</a:t>
            </a:r>
            <a:br>
              <a:rPr lang="pl-PL" sz="1400" dirty="0"/>
            </a:br>
            <a:r>
              <a:rPr lang="pl-PL" sz="1400" dirty="0"/>
              <a:t>Gdyby jedna z nią pieszczota,</a:t>
            </a:r>
            <a:br>
              <a:rPr lang="pl-PL" sz="1400" dirty="0"/>
            </a:br>
            <a:r>
              <a:rPr lang="pl-PL" sz="1400" dirty="0"/>
              <a:t>Gdyby jedno mgnienie oka,</a:t>
            </a:r>
            <a:br>
              <a:rPr lang="pl-PL" sz="1400" dirty="0"/>
            </a:br>
            <a:r>
              <a:rPr lang="pl-PL" sz="1400" dirty="0"/>
              <a:t>Nie chcę! nie! i na takie nie zezwolę śluby.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ymbol zastępczy zawartości 2">
            <a:extLst>
              <a:ext uri="{FF2B5EF4-FFF2-40B4-BE49-F238E27FC236}">
                <a16:creationId xmlns:a16="http://schemas.microsoft.com/office/drawing/2014/main" id="{E9BDBD6C-C5CF-3986-C029-ADE2FCAB2B71}"/>
              </a:ext>
            </a:extLst>
          </p:cNvPr>
          <p:cNvSpPr>
            <a:spLocks noGrp="1"/>
          </p:cNvSpPr>
          <p:nvPr>
            <p:ph idx="1"/>
          </p:nvPr>
        </p:nvSpPr>
        <p:spPr/>
        <p:txBody>
          <a:bodyPr/>
          <a:lstStyle/>
          <a:p>
            <a:pPr eaLnBrk="1" hangingPunct="1">
              <a:buFont typeface="Wingdings" panose="05000000000000000000" pitchFamily="2" charset="2"/>
              <a:buNone/>
            </a:pPr>
            <a:r>
              <a:rPr lang="pl-PL" altLang="pl-PL"/>
              <a:t>		Bohater próbuje dojść do prawdy, poszukuje, analizuje swoją przeszłość. Postawę tę zapowiada już motto utworu.</a:t>
            </a:r>
          </a:p>
          <a:p>
            <a:pPr eaLnBrk="1" hangingPunct="1">
              <a:buFont typeface="Wingdings" panose="05000000000000000000" pitchFamily="2" charset="2"/>
              <a:buNone/>
            </a:pPr>
            <a:r>
              <a:rPr lang="pl-PL" altLang="pl-PL"/>
              <a:t>		 Gustaw pragnie zrozumieć. Nie poddaje się rezygnacji, nie próbuje zapomnieć, przeciwnie – „podnosi zmurszałe całuny”.</a:t>
            </a:r>
          </a:p>
          <a:p>
            <a:pPr eaLnBrk="1" hangingPunct="1">
              <a:buFont typeface="Wingdings" panose="05000000000000000000" pitchFamily="2" charset="2"/>
              <a:buNone/>
            </a:pPr>
            <a:endParaRPr lang="pl-PL" altLang="pl-PL"/>
          </a:p>
          <a:p>
            <a:pPr eaLnBrk="1" hangingPunct="1">
              <a:buFont typeface="Wingdings" panose="05000000000000000000" pitchFamily="2" charset="2"/>
              <a:buNone/>
            </a:pPr>
            <a:r>
              <a:rPr lang="pl-PL" altLang="pl-PL"/>
              <a:t>* Szalona ekspresja</a:t>
            </a:r>
          </a:p>
          <a:p>
            <a:pPr eaLnBrk="1" hangingPunct="1"/>
            <a:endParaRPr lang="pl-PL" altLang="pl-PL"/>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FB11745-2CB8-E031-8752-926D9002269B}"/>
              </a:ext>
            </a:extLst>
          </p:cNvPr>
          <p:cNvSpPr>
            <a:spLocks noGrp="1"/>
          </p:cNvSpPr>
          <p:nvPr>
            <p:ph type="title"/>
          </p:nvPr>
        </p:nvSpPr>
        <p:spPr/>
        <p:txBody>
          <a:bodyPr/>
          <a:lstStyle/>
          <a:p>
            <a:pPr>
              <a:defRPr/>
            </a:pPr>
            <a:r>
              <a:rPr lang="pl-PL" dirty="0">
                <a:solidFill>
                  <a:schemeClr val="tx2">
                    <a:satMod val="200000"/>
                  </a:schemeClr>
                </a:solidFill>
              </a:rPr>
              <a:t>Sposób wypowiedzi Gustawa</a:t>
            </a:r>
          </a:p>
        </p:txBody>
      </p:sp>
      <p:sp>
        <p:nvSpPr>
          <p:cNvPr id="3" name="Symbol zastępczy zawartości 2">
            <a:extLst>
              <a:ext uri="{FF2B5EF4-FFF2-40B4-BE49-F238E27FC236}">
                <a16:creationId xmlns:a16="http://schemas.microsoft.com/office/drawing/2014/main" id="{D2881528-3B49-E5B8-CA5D-AF34F9EC5CF9}"/>
              </a:ext>
            </a:extLst>
          </p:cNvPr>
          <p:cNvSpPr>
            <a:spLocks noGrp="1"/>
          </p:cNvSpPr>
          <p:nvPr>
            <p:ph idx="1"/>
          </p:nvPr>
        </p:nvSpPr>
        <p:spPr/>
        <p:txBody>
          <a:bodyPr rtlCol="0">
            <a:normAutofit fontScale="85000" lnSpcReduction="20000"/>
          </a:bodyPr>
          <a:lstStyle/>
          <a:p>
            <a:pPr marL="411480">
              <a:buNone/>
              <a:defRPr/>
            </a:pPr>
            <a:r>
              <a:rPr lang="pl-PL" dirty="0"/>
              <a:t>		- chaotyczny, pełen ekspresji, urywanych zdań, niejasności pokazuje jego wewnętrzne rozdarcie, walkę, która toczy się w jego duszy. Gustaw poprzez swój monolog (nie słucha Księdza, przerywa mu) jawi się także jako indywidualista, człowiek skoncentrowany na sobie, wręcz egoista. </a:t>
            </a:r>
          </a:p>
          <a:p>
            <a:pPr marL="411480">
              <a:buNone/>
              <a:defRPr/>
            </a:pPr>
            <a:r>
              <a:rPr lang="pl-PL" dirty="0"/>
              <a:t>		Jego wypowiedź wskazuje na niezwykle silne przeżywanie świata przez bohatera. Gustaw staje się miejscami jedyną postacią całego dramatu, co czyni utwór podobnym do </a:t>
            </a:r>
            <a:r>
              <a:rPr lang="pl-PL" i="1" dirty="0"/>
              <a:t>monodramatu.</a:t>
            </a:r>
            <a:r>
              <a:rPr lang="pl-PL" dirty="0"/>
              <a:t> </a:t>
            </a:r>
            <a:br>
              <a:rPr lang="pl-PL" dirty="0"/>
            </a:br>
            <a:endParaRPr lang="pl-PL" dirty="0"/>
          </a:p>
          <a:p>
            <a:pPr marL="411480">
              <a:buNone/>
              <a:defRPr/>
            </a:pPr>
            <a:r>
              <a:rPr lang="pl-PL" dirty="0"/>
              <a:t>*Monodramat – utwór dramatyczny, w którym występuje tylko jedna postać</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D33D0B2-3DF2-DADB-59B2-C57231550F05}"/>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4996D178-0DB0-B06D-52CA-0BE3BA22BA69}"/>
              </a:ext>
            </a:extLst>
          </p:cNvPr>
          <p:cNvSpPr>
            <a:spLocks noGrp="1"/>
          </p:cNvSpPr>
          <p:nvPr>
            <p:ph idx="1"/>
          </p:nvPr>
        </p:nvSpPr>
        <p:spPr>
          <a:xfrm>
            <a:off x="1914144" y="1649338"/>
            <a:ext cx="9997440" cy="4599062"/>
          </a:xfrm>
        </p:spPr>
        <p:txBody>
          <a:bodyPr/>
          <a:lstStyle/>
          <a:p>
            <a:endParaRPr lang="pl-PL" dirty="0"/>
          </a:p>
        </p:txBody>
      </p:sp>
      <p:pic>
        <p:nvPicPr>
          <p:cNvPr id="13314" name="Picture 2">
            <a:extLst>
              <a:ext uri="{FF2B5EF4-FFF2-40B4-BE49-F238E27FC236}">
                <a16:creationId xmlns:a16="http://schemas.microsoft.com/office/drawing/2014/main" id="{12311CA6-9A5E-A839-2978-DDA6508596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21" y="2588418"/>
            <a:ext cx="12192000" cy="1681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375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2AA9A45A-3D5E-9B7C-E6B9-06432753178B}"/>
              </a:ext>
            </a:extLst>
          </p:cNvPr>
          <p:cNvSpPr>
            <a:spLocks noGrp="1"/>
          </p:cNvSpPr>
          <p:nvPr>
            <p:ph idx="1"/>
          </p:nvPr>
        </p:nvSpPr>
        <p:spPr>
          <a:xfrm>
            <a:off x="1726251" y="183023"/>
            <a:ext cx="10125513" cy="4800600"/>
          </a:xfrm>
        </p:spPr>
        <p:txBody>
          <a:bodyPr>
            <a:normAutofit fontScale="25000" lnSpcReduction="20000"/>
          </a:bodyPr>
          <a:lstStyle/>
          <a:p>
            <a:pPr marL="82296" indent="0">
              <a:buNone/>
            </a:pPr>
            <a:r>
              <a:rPr lang="pl-PL" dirty="0"/>
              <a:t>1. Przykładowa odpowiedź:</a:t>
            </a:r>
          </a:p>
          <a:p>
            <a:pPr marL="82296" indent="0">
              <a:buNone/>
            </a:pPr>
            <a:r>
              <a:rPr lang="pl-PL" dirty="0"/>
              <a:t>Romantycy postrzegają miłość w kategoriach metafizycznych, egzystencjalnych – nie jest ona dla nich </a:t>
            </a:r>
          </a:p>
          <a:p>
            <a:pPr marL="82296" indent="0">
              <a:buNone/>
            </a:pPr>
            <a:r>
              <a:rPr lang="pl-PL" dirty="0"/>
              <a:t>zjawiskiem o charakterze biologicznym, psychologicznym czy obyczajowym. Miłość miała być </a:t>
            </a:r>
          </a:p>
          <a:p>
            <a:pPr marL="82296" indent="0">
              <a:buNone/>
            </a:pPr>
            <a:r>
              <a:rPr lang="pl-PL" dirty="0"/>
              <a:t>kluczem do sensu istnienia, oczekiwano, że pozwoli odpowiedzieć na najważniejsze pytania, jakie </a:t>
            </a:r>
          </a:p>
          <a:p>
            <a:pPr marL="82296" indent="0">
              <a:buNone/>
            </a:pPr>
            <a:r>
              <a:rPr lang="pl-PL" dirty="0"/>
              <a:t>stawia sobie człowiek. Romantycy postrzegali miłość jako swoistą ,,komunię dusz” – kochankowie </a:t>
            </a:r>
          </a:p>
          <a:p>
            <a:pPr marL="82296" indent="0">
              <a:buNone/>
            </a:pPr>
            <a:r>
              <a:rPr lang="pl-PL" dirty="0"/>
              <a:t>mieli stanowić swoje dopełnienie.</a:t>
            </a:r>
          </a:p>
          <a:p>
            <a:pPr marL="82296" indent="0">
              <a:buNone/>
            </a:pPr>
            <a:r>
              <a:rPr lang="pl-PL" dirty="0"/>
              <a:t>2. Nazwa środka – paradoks / antyteza</a:t>
            </a:r>
          </a:p>
          <a:p>
            <a:pPr marL="82296" indent="0">
              <a:buNone/>
            </a:pPr>
            <a:r>
              <a:rPr lang="pl-PL" dirty="0"/>
              <a:t>Funkcja – autorka podkreśla antynomiczność romantycznego postrzegania świata. </a:t>
            </a:r>
          </a:p>
          <a:p>
            <a:pPr marL="82296" indent="0">
              <a:buNone/>
            </a:pPr>
            <a:r>
              <a:rPr lang="pl-PL" dirty="0"/>
              <a:t>3. Przykładowa odpowiedź:</a:t>
            </a:r>
          </a:p>
          <a:p>
            <a:pPr marL="82296" indent="0">
              <a:buNone/>
            </a:pPr>
            <a:r>
              <a:rPr lang="pl-PL" dirty="0"/>
              <a:t>Świat przypomina tkany dywan. Widzimy tylko jego lewą stronę, przedstawiającą chaotyczną plątaninę </a:t>
            </a:r>
          </a:p>
          <a:p>
            <a:pPr marL="82296" indent="0">
              <a:buNone/>
            </a:pPr>
            <a:r>
              <a:rPr lang="pl-PL" dirty="0"/>
              <a:t>nici. Jedną z takich nici stanowi nasze życie. Nie wiemy zatem, jaką pełni ono rolę w tym wzorze, a </a:t>
            </a:r>
          </a:p>
          <a:p>
            <a:pPr marL="82296" indent="0">
              <a:buNone/>
            </a:pPr>
            <a:r>
              <a:rPr lang="pl-PL" dirty="0"/>
              <a:t>zatem nie znamy sensu, celu, istoty naszego życia. Są one widoczne jedynie „po tamtej stronie”, gdzie </a:t>
            </a:r>
          </a:p>
          <a:p>
            <a:pPr marL="82296" indent="0">
              <a:buNone/>
            </a:pPr>
            <a:r>
              <a:rPr lang="pl-PL" dirty="0"/>
              <a:t>– wraz z innymi nićmi – układa się we wzór. Ta druga (prawa) strona to świat nadrealny, nadzmysłowy, </a:t>
            </a:r>
          </a:p>
          <a:p>
            <a:pPr marL="82296" indent="0">
              <a:buNone/>
            </a:pPr>
            <a:r>
              <a:rPr lang="pl-PL" dirty="0"/>
              <a:t>a zatem niedostępny ludzkiemu wzrokowi jako niedoskonałemu organowi zmysłu. Owa nieznajomość </a:t>
            </a:r>
          </a:p>
          <a:p>
            <a:pPr marL="82296" indent="0">
              <a:buNone/>
            </a:pPr>
            <a:r>
              <a:rPr lang="pl-PL" dirty="0"/>
              <a:t>sensu i celu naszego istnienia wywołuje frustrację objawiającą się „chorobą wieku”. Romantycy </a:t>
            </a:r>
          </a:p>
          <a:p>
            <a:pPr marL="82296" indent="0">
              <a:buNone/>
            </a:pPr>
            <a:r>
              <a:rPr lang="pl-PL" dirty="0"/>
              <a:t>postrzegali życie jako bezsensowne w chaosie świata. Nie potrafili odnaleźć głębszego sensu w ludzkiej </a:t>
            </a:r>
          </a:p>
          <a:p>
            <a:pPr marL="82296" indent="0">
              <a:buNone/>
            </a:pPr>
            <a:r>
              <a:rPr lang="pl-PL" dirty="0"/>
              <a:t>egzystencji, doświadczeniu dnia codziennego. Stąd brała się „choroba wieku”. </a:t>
            </a:r>
          </a:p>
          <a:p>
            <a:pPr marL="82296" indent="0">
              <a:buNone/>
            </a:pPr>
            <a:r>
              <a:rPr lang="pl-PL" dirty="0"/>
              <a:t>4. miłość platoniczna – miłość rozgrywająca się wyłącznie w sferze duchowej</a:t>
            </a:r>
          </a:p>
          <a:p>
            <a:pPr marL="82296" indent="0">
              <a:buNone/>
            </a:pPr>
            <a:r>
              <a:rPr lang="pl-PL" dirty="0"/>
              <a:t>miłość tragiczna – miłość z góry skazana na niepowodzenie, najczęściej kończąca się dla jednego lub </a:t>
            </a:r>
          </a:p>
          <a:p>
            <a:pPr marL="82296" indent="0">
              <a:buNone/>
            </a:pPr>
            <a:r>
              <a:rPr lang="pl-PL" dirty="0"/>
              <a:t>obojga bohaterów śmiercią</a:t>
            </a:r>
          </a:p>
          <a:p>
            <a:pPr marL="82296" indent="0">
              <a:buNone/>
            </a:pPr>
            <a:r>
              <a:rPr lang="pl-PL" dirty="0"/>
              <a:t>miłość silniejsza niż śmierć – uczucie niezwykle silne, będące w stanie przezwyciężyć wszelkie </a:t>
            </a:r>
          </a:p>
          <a:p>
            <a:pPr marL="82296" indent="0">
              <a:buNone/>
            </a:pPr>
            <a:r>
              <a:rPr lang="pl-PL" dirty="0"/>
              <a:t>przeciwieństwa losu, trwające nawet po śmierci ukochanej osoby</a:t>
            </a:r>
          </a:p>
          <a:p>
            <a:pPr marL="82296" indent="0">
              <a:buNone/>
            </a:pPr>
            <a:r>
              <a:rPr lang="pl-PL" dirty="0"/>
              <a:t>opętanie miłością – o uczuciu silnym, zniewalającym (często o zauroczeniu)</a:t>
            </a:r>
          </a:p>
          <a:p>
            <a:pPr marL="82296" indent="0">
              <a:buNone/>
            </a:pPr>
            <a:r>
              <a:rPr lang="pl-PL" dirty="0"/>
              <a:t>ślepa miłość – miłość pozbawiona racjonalnego spojrzenia na drugą osobę, idealizująca partnera </a:t>
            </a:r>
          </a:p>
          <a:p>
            <a:pPr marL="82296" indent="0">
              <a:buNone/>
            </a:pPr>
            <a:r>
              <a:rPr lang="pl-PL" dirty="0"/>
              <a:t>5. Przykładowa odpowiedź:</a:t>
            </a:r>
          </a:p>
          <a:p>
            <a:pPr marL="82296" indent="0">
              <a:buNone/>
            </a:pPr>
            <a:r>
              <a:rPr lang="pl-PL" dirty="0"/>
              <a:t>Cierpienia młodego Wertera – obraz miłości od początku skazanej na niepowodzenie. Werter darzy </a:t>
            </a:r>
          </a:p>
          <a:p>
            <a:pPr marL="82296" indent="0">
              <a:buNone/>
            </a:pPr>
            <a:r>
              <a:rPr lang="pl-PL" dirty="0"/>
              <a:t>uczuciem Lottę, która jest zaręczona z Albertem. Tytułowy bohater pragnie porozumienia dusz, szuka </a:t>
            </a:r>
          </a:p>
          <a:p>
            <a:pPr marL="82296" indent="0">
              <a:buNone/>
            </a:pPr>
            <a:r>
              <a:rPr lang="pl-PL" dirty="0"/>
              <a:t>w ukochanej uczuciowego powinowactwa i choć je odnajduje, nie może dzielić życia z Lottą. Jest to </a:t>
            </a:r>
          </a:p>
          <a:p>
            <a:pPr marL="82296" indent="0">
              <a:buNone/>
            </a:pPr>
            <a:r>
              <a:rPr lang="pl-PL" dirty="0"/>
              <a:t>miłość tragiczna, nieszczęśliwa. </a:t>
            </a:r>
          </a:p>
          <a:p>
            <a:pPr marL="82296" indent="0">
              <a:buNone/>
            </a:pPr>
            <a:r>
              <a:rPr lang="pl-PL" dirty="0"/>
              <a:t>IV część Dziadów – wychowany na „książkach zbójeckich” Gustaw pragnął prawdziwej miłości. Srodze </a:t>
            </a:r>
          </a:p>
          <a:p>
            <a:pPr marL="82296" indent="0">
              <a:buNone/>
            </a:pPr>
            <a:r>
              <a:rPr lang="pl-PL" dirty="0"/>
              <a:t>się jednak zawiódł, kiedy okazało się, że wybranka jego serca wolała związać się z lepiej sytuowanym </a:t>
            </a:r>
          </a:p>
          <a:p>
            <a:pPr marL="82296" indent="0">
              <a:buNone/>
            </a:pPr>
            <a:r>
              <a:rPr lang="pl-PL" dirty="0"/>
              <a:t>człowiekiem. Gustaw doświadcza zderzenia z prawami realnego świata, nie potrafi pogodzić się z tym,</a:t>
            </a:r>
          </a:p>
          <a:p>
            <a:pPr marL="82296" indent="0">
              <a:buNone/>
            </a:pPr>
            <a:r>
              <a:rPr lang="pl-PL" dirty="0"/>
              <a:t>jak on funkcjonuje. Naiwnie wierzył, że romantyczna komunia dusz ma szansę na spełnienie. Przeżywa </a:t>
            </a:r>
          </a:p>
          <a:p>
            <a:pPr marL="82296" indent="0">
              <a:buNone/>
            </a:pPr>
            <a:r>
              <a:rPr lang="pl-PL" dirty="0"/>
              <a:t>nieszczęśliwą miłość, odczuwaną nawet po jego samobójczej śmierci.</a:t>
            </a:r>
          </a:p>
          <a:p>
            <a:pPr marL="82296" indent="0">
              <a:buNone/>
            </a:pPr>
            <a:r>
              <a:rPr lang="pl-PL" dirty="0"/>
              <a:t>Pan Tadeusz – miłość Jacka Soplicy i Ewy nie znalazła finału w małżeństwie. Zakochany mężczyzna</a:t>
            </a:r>
          </a:p>
          <a:p>
            <a:pPr marL="82296" indent="0">
              <a:buNone/>
            </a:pPr>
            <a:r>
              <a:rPr lang="pl-PL" dirty="0"/>
              <a:t>po odrzuceniu przez rodziców ukochanej z rozpaczy popełnił zbrodnię i musiał uciekać, a dziewczynę </a:t>
            </a:r>
          </a:p>
          <a:p>
            <a:pPr marL="82296" indent="0">
              <a:buNone/>
            </a:pPr>
            <a:r>
              <a:rPr lang="pl-PL" dirty="0"/>
              <a:t>wydano za mąż. Nigdy więcej się nie spotkali, bo Ewa młodo umarła</a:t>
            </a:r>
          </a:p>
        </p:txBody>
      </p:sp>
    </p:spTree>
    <p:extLst>
      <p:ext uri="{BB962C8B-B14F-4D97-AF65-F5344CB8AC3E}">
        <p14:creationId xmlns:p14="http://schemas.microsoft.com/office/powerpoint/2010/main" val="1380253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zablon Suszone liści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extLst>
    <a:ext uri="{05A4C25C-085E-4340-85A3-A5531E510DB2}">
      <thm15:themeFamily xmlns:thm15="http://schemas.microsoft.com/office/thememl/2012/main" name="Office_13565469_TF03460542.potx" id="{34B3AF8D-C81A-4D94-BDFF-1DEC484434C0}" vid="{FD8F24DF-DCC5-4A81-AC9F-4AC23AD25B6F}"/>
    </a:ext>
  </a:extLst>
</a:theme>
</file>

<file path=ppt/theme/theme2.xml><?xml version="1.0" encoding="utf-8"?>
<a:theme xmlns:a="http://schemas.openxmlformats.org/drawingml/2006/main" name="Motyw pakietu Offic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B0710C29-A897-44AD-9F83-BE5F874C2A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EB5BEE-6806-4BF1-A9A7-4B4A72C0C6EB}">
  <ds:schemaRefs>
    <ds:schemaRef ds:uri="http://schemas.microsoft.com/sharepoint/v3/contenttype/forms"/>
  </ds:schemaRefs>
</ds:datastoreItem>
</file>

<file path=customXml/itemProps3.xml><?xml version="1.0" encoding="utf-8"?>
<ds:datastoreItem xmlns:ds="http://schemas.openxmlformats.org/officeDocument/2006/customXml" ds:itemID="{EEFED04C-AD43-4E06-AD63-36D8B5E83787}">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62f94-9f35-4ac3-9a90-690165a166b7"/>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Slajdy (projekt Suszone liście)</Template>
  <TotalTime>277</TotalTime>
  <Words>1357</Words>
  <Application>Microsoft Office PowerPoint</Application>
  <PresentationFormat>Panoramiczny</PresentationFormat>
  <Paragraphs>86</Paragraphs>
  <Slides>24</Slides>
  <Notes>2</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24</vt:i4>
      </vt:variant>
    </vt:vector>
  </HeadingPairs>
  <TitlesOfParts>
    <vt:vector size="30" baseType="lpstr">
      <vt:lpstr>Arial</vt:lpstr>
      <vt:lpstr>Century Gothic</vt:lpstr>
      <vt:lpstr>Verdana</vt:lpstr>
      <vt:lpstr>Wingdings</vt:lpstr>
      <vt:lpstr>Wingdings 2</vt:lpstr>
      <vt:lpstr>Szablon Suszone liście</vt:lpstr>
      <vt:lpstr>Dziady, cz. IV</vt:lpstr>
      <vt:lpstr>Prezentacja programu PowerPoint</vt:lpstr>
      <vt:lpstr>Prezentacja programu PowerPoint</vt:lpstr>
      <vt:lpstr>Prezentacja programu PowerPoint</vt:lpstr>
      <vt:lpstr>Dramat romantyczny</vt:lpstr>
      <vt:lpstr>kompozycja</vt:lpstr>
      <vt:lpstr>Czytamy, s. 121-125.</vt:lpstr>
      <vt:lpstr>Prezentacja programu PowerPoint</vt:lpstr>
      <vt:lpstr>Prezentacja programu PowerPoint</vt:lpstr>
      <vt:lpstr>Prezentacja programu PowerPoint</vt:lpstr>
      <vt:lpstr>Czytamy, s. 127-129.</vt:lpstr>
      <vt:lpstr>Prezentacja programu PowerPoint</vt:lpstr>
      <vt:lpstr>Prezentacja programu PowerPoint</vt:lpstr>
      <vt:lpstr>Miłość</vt:lpstr>
      <vt:lpstr>Platon twierdził…</vt:lpstr>
      <vt:lpstr> Monolog Gustawa o miłości i cierpieniu to wspaniałe studium psychologiczne osoby owładniętej szaleństwem miłosnej pasji. Jednocześnie to studium wielkiej miłości romantycznej, która stała się głównym tematem dzieła Mickiewicza.  </vt:lpstr>
      <vt:lpstr> Uczucie Gustawa miało niezwykłą siłę, było dla niego najważniejsze, stało się sensem jego życia. Jak sam przyznaje, duszą i sercem roztopił się w ukochanej, myślał jej myślą, oddychał jej oddechem, zatracając tym samym własną tożsamość i już za życia, będąc tylko cieniem.</vt:lpstr>
      <vt:lpstr>Miłość potężniejsza od śmierci</vt:lpstr>
      <vt:lpstr>Kto ponosi odpowiedzialność za nieszczęście Gustawa?</vt:lpstr>
      <vt:lpstr>GODZINA ROZPACZY</vt:lpstr>
      <vt:lpstr>Prezentacja programu PowerPoint</vt:lpstr>
      <vt:lpstr>Sposób wypowiedzi Gustawa</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Izabela Drężek</dc:creator>
  <cp:lastModifiedBy>Anna Czajkowska</cp:lastModifiedBy>
  <cp:revision>4</cp:revision>
  <dcterms:created xsi:type="dcterms:W3CDTF">2024-12-14T07:11:21Z</dcterms:created>
  <dcterms:modified xsi:type="dcterms:W3CDTF">2024-12-16T09:15:50Z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74065700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