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A26647-3F55-6C82-E47B-2DB31E269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B79FA97-17BC-E914-BC40-15A5EEDC6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006E22-C0B1-1703-F031-EBFFC897F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6079B2-CAA8-D0B4-1E42-5B296CD1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69990A6-0174-E748-B954-133B09119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887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92143E-1652-77CD-DA35-9371A6D24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45A44-D458-C391-2C9A-B04AE2965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E767D4-C467-B559-E7F9-DDD29CC47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5F1041-057F-FB97-9459-2060D0F9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AE0B52-7466-AA4A-2D13-FC0ED76AC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51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B16F1A-1BBA-350B-32F9-C9E6ABE3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668E8FD-2644-255A-EB54-2BF3309EF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BC81C4-2578-174F-131A-746E2AE10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4B4EEC0-B679-8057-6856-DBF725AB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C01A4E-2902-F39D-F68C-5E6302F5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646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06A6BC-4413-13C3-4DC7-5B6690F3D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F58E0C-4690-3860-B37B-20D5DD8D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EBC22E5-FA66-D273-CD05-5AA3772A5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2F64639-C0BD-579C-DCA6-A78F5110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FD8E62A-A086-637A-5D41-367806EC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4C8474D-2994-5B23-6F90-290F1866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484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7A5518-B226-E25F-0F19-2E284AE02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6B1B72-C80E-4453-1440-FCB467C62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0EA5EB5-84E2-D853-5EB4-F49E3B627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48EE36B-3015-0174-E38D-5E7233E4A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B81D001-4A36-E6EB-1F91-A20AC458A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6B8E473-7FF1-DDDF-D235-67AB8588E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37F01DC-E60C-EE38-DE11-E366E82B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3B47C11-5A84-DE57-8179-328CAEE77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34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E2A9EA-0B81-DC04-A600-3070165C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D754A94-E28B-B5B0-D8CB-0330DF8AD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0B62C66-35C4-8DE2-A227-7F8C435B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434336F-E50A-0993-F691-9BB67AA1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743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D82A5DB-6F64-BB4F-67BC-5D6A1435D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9BC6596-0F01-D56F-2BC7-B8B38A96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ADFD898-315E-CE2A-8772-9BCEF93C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63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0BAB3D-27F2-C869-40C2-025A8712E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559B33-BEB8-996E-C7F7-24F0B87D0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474BC2D-2E45-407F-7786-ECFA6FC64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BDAE856-D4C4-BA57-1AB7-EBBBC615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9CFE06E-7CE1-F9DE-5C1F-9507EC3C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E3E1CA-D716-AC45-FC06-C9100458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939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58B2C8-740D-F75D-297B-E629EE1DC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69707EB-8855-B0B8-AB7D-E152728679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1B92ED0-C03E-C4BA-0FF1-9E4425F14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9C29731-D74C-1B02-BF82-C70F5483F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5592E6E-7853-0183-E4DC-32E9A8F9B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2EEE56F-A479-AACF-7F9E-0999E27CD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78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4D5C24-C794-CC19-1FF0-ED59C653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7ED6B5B-1A5C-3FBA-0224-DEB2372E1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C7CFE2D-7BA3-064F-E597-9D10B93DE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44F999-80FD-7677-F9E0-E229FCAA7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CC936D-ED90-301C-6615-B4C8E50F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9277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E232A8D-A0C3-7EE8-53C0-891268466F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D2F4EA3-D66C-3251-C48A-97A60A978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A948DAB-3F32-DDB3-F057-3E21D214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518C94-EC01-9880-AFEC-3C35EBC6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E05AF3C-D741-6C13-8214-797A74AD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092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E10088D-8310-1C5B-3DA8-E4FF55F6A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2E2D854-4BF0-6250-515D-EDCD2D694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A13B6E-872A-852D-E617-6F094C0AD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F52ADB-9299-4C0B-8DAD-EA49BB188866}" type="datetimeFigureOut">
              <a:rPr lang="pl-PL" smtClean="0"/>
              <a:t>08.10.2025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B6CBCEE-8468-A653-8D7D-221E8BA7F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0FC1F79-197F-436A-D6C6-FEC7075E7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3C68C6-C952-426A-9353-222C22F73B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01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B604D9-F97A-2CEC-28CA-F4402EA622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Projekt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4B86D6-9388-5AD8-D25C-5239BE4050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10.12.2025 r.</a:t>
            </a:r>
          </a:p>
        </p:txBody>
      </p:sp>
    </p:spTree>
    <p:extLst>
      <p:ext uri="{BB962C8B-B14F-4D97-AF65-F5344CB8AC3E}">
        <p14:creationId xmlns:p14="http://schemas.microsoft.com/office/powerpoint/2010/main" val="2724019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B253D4-9FE7-42BD-1694-C2F87B269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Tematy (min. 5 utworów) </a:t>
            </a:r>
            <a:br>
              <a:rPr lang="pl-PL" dirty="0"/>
            </a:br>
            <a:r>
              <a:rPr lang="pl-PL" dirty="0"/>
              <a:t>Młoda Polska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A87F45-DCF9-756C-CDE8-4AB968F59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Portret młodopolskiego artysty.</a:t>
            </a:r>
          </a:p>
          <a:p>
            <a:r>
              <a:rPr lang="pl-PL" dirty="0"/>
              <a:t>Zmienność jako temat literatury i sztuki.</a:t>
            </a:r>
          </a:p>
          <a:p>
            <a:r>
              <a:rPr lang="pl-PL" dirty="0"/>
              <a:t>Marzenia vs rzeczywistość.</a:t>
            </a:r>
          </a:p>
          <a:p>
            <a:r>
              <a:rPr lang="pl-PL" dirty="0"/>
              <a:t>Przyczyny trudności w porozumiewaniu się. </a:t>
            </a:r>
          </a:p>
          <a:p>
            <a:r>
              <a:rPr lang="pl-PL" dirty="0"/>
              <a:t>Rola natury.</a:t>
            </a:r>
          </a:p>
          <a:p>
            <a:r>
              <a:rPr lang="pl-PL" dirty="0"/>
              <a:t>Indywidualizacja języka</a:t>
            </a:r>
          </a:p>
          <a:p>
            <a:r>
              <a:rPr lang="pl-PL" dirty="0"/>
              <a:t>Ocena społeczeństwa.</a:t>
            </a:r>
          </a:p>
          <a:p>
            <a:r>
              <a:rPr lang="pl-PL" dirty="0"/>
              <a:t>Portret kobiety.</a:t>
            </a:r>
          </a:p>
          <a:p>
            <a:r>
              <a:rPr lang="pl-PL" dirty="0"/>
              <a:t>Portret polskiego chłopa.</a:t>
            </a:r>
          </a:p>
          <a:p>
            <a:r>
              <a:rPr lang="pl-PL" dirty="0"/>
              <a:t>Portret polskiego inteligenta.</a:t>
            </a:r>
          </a:p>
        </p:txBody>
      </p:sp>
    </p:spTree>
    <p:extLst>
      <p:ext uri="{BB962C8B-B14F-4D97-AF65-F5344CB8AC3E}">
        <p14:creationId xmlns:p14="http://schemas.microsoft.com/office/powerpoint/2010/main" val="32582735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Panoramiczny</PresentationFormat>
  <Paragraphs>13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Motyw pakietu Office</vt:lpstr>
      <vt:lpstr>Projekt</vt:lpstr>
      <vt:lpstr>Tematy (min. 5 utworów)  Młoda Polska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1</cp:revision>
  <dcterms:created xsi:type="dcterms:W3CDTF">2025-10-08T09:45:42Z</dcterms:created>
  <dcterms:modified xsi:type="dcterms:W3CDTF">2025-10-08T09:46:05Z</dcterms:modified>
</cp:coreProperties>
</file>