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06" r:id="rId2"/>
    <p:sldMasterId id="2147483712" r:id="rId3"/>
    <p:sldMasterId id="2147483724" r:id="rId4"/>
  </p:sldMasterIdLst>
  <p:notesMasterIdLst>
    <p:notesMasterId r:id="rId11"/>
  </p:notesMasterIdLst>
  <p:handoutMasterIdLst>
    <p:handoutMasterId r:id="rId12"/>
  </p:handoutMasterIdLst>
  <p:sldIdLst>
    <p:sldId id="446" r:id="rId5"/>
    <p:sldId id="434" r:id="rId6"/>
    <p:sldId id="433" r:id="rId7"/>
    <p:sldId id="449" r:id="rId8"/>
    <p:sldId id="448" r:id="rId9"/>
    <p:sldId id="447" r:id="rId10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3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5896"/>
    <a:srgbClr val="7C6560"/>
    <a:srgbClr val="29282D"/>
    <a:srgbClr val="E288B6"/>
    <a:srgbClr val="D75078"/>
    <a:srgbClr val="B38F6A"/>
    <a:srgbClr val="6667AB"/>
    <a:srgbClr val="BBBBBB"/>
    <a:srgbClr val="B9B9B9"/>
    <a:srgbClr val="85A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4074" y="3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7C975F0-1EDC-4FB4-AFA2-21C19461F5E4}" type="datetime1">
              <a:rPr lang="pl-PL" smtClean="0"/>
              <a:t>22.04.2026</a:t>
            </a:fld>
            <a:endParaRPr lang="pl-PL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2004FE7-BA7C-4FF4-9756-C6A1F2BCA3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29DED-B26C-4215-BC47-BA763644D204}" type="datetime1">
              <a:rPr lang="pl-PL" smtClean="0"/>
              <a:pPr/>
              <a:t>22.04.2026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83F1C3-4FA3-4491-97F4-43CA9C8BDFDF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B83F1C3-4FA3-4491-97F4-43CA9C8BDFDF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noProof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83F1C3-4FA3-4491-97F4-43CA9C8BDFDF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8172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noProof="0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B83F1C3-4FA3-4491-97F4-43CA9C8BDFDF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4600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B83F1C3-4FA3-4491-97F4-43CA9C8BDFDF}" type="slidenum">
              <a:rPr lang="pl-PL" noProof="0" smtClean="0"/>
              <a:t>4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85701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raz — symbol zastępczy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17136"/>
            <a:ext cx="6581554" cy="1371600"/>
          </a:xfrm>
        </p:spPr>
        <p:txBody>
          <a:bodyPr rtlCol="0"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prowad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raz — symbol zastępczy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tlCol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7" name="Tekst — symbol zastępczy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 rtlCol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 rtl="0"/>
            <a:r>
              <a:rPr lang="pl-PL" noProof="0"/>
              <a:t>Kliknij, aby wpisać tekst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Balansowani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pPr rtl="0"/>
            <a:r>
              <a:rPr lang="pl-PL" noProof="0"/>
              <a:t>Kliknij, aby edytować tytuł</a:t>
            </a:r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8" name="Obraz — symbol zastępczy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9" name="Obraz — symbol zastępczy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0" name="Obraz — symbol zastępczy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1" name="Obraz — symbol zastępczy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2" name="Obraz — symbol zastępczy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3" name="Obraz — symbol zastępczy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4" name="Obraz — symbol zastępczy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immersyjna Balansowani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399032"/>
            <a:ext cx="3619501" cy="877824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7" name="Obraz — symbol zastępczy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kc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n-US" sz="1800" dirty="0"/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914400"/>
            <a:ext cx="7467601" cy="1572768"/>
          </a:xfrm>
        </p:spPr>
        <p:txBody>
          <a:bodyPr rtlCol="0"/>
          <a:lstStyle>
            <a:lvl1pPr>
              <a:lnSpc>
                <a:spcPts val="4600"/>
              </a:lnSpc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4" name="Tekst — symbol zastępczy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 rtlCol="0"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3" name="Obraz — symbol zastępczy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Źródło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pl-PL" noProof="0"/>
              <a:t>Kliknij, aby edytować tytuł</a:t>
            </a:r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18" name="Obraz — symbol zastępczy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19" name="Obraz — symbol zastępczy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0" name="Obraz — symbol zastępczy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1" name="Obraz — symbol zastępczy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2" name="Obraz — symbol zastępczy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3" name="Obraz — symbol zastępczy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4" name="Obraz — symbol zastępczy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immersyjna Źródł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7" name="Obraz — symbol zastępczy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371600"/>
            <a:ext cx="3619501" cy="877824"/>
          </a:xfrm>
        </p:spPr>
        <p:txBody>
          <a:bodyPr rtlCol="0"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Gwiazda pokazu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rtlCol="0"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pl-PL" noProof="0"/>
              <a:t>Kliknij, aby edytować tytuł</a:t>
            </a:r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18" name="Obraz — symbol zastępczy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19" name="Obraz — symbol zastępczy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0" name="Obraz — symbol zastępczy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1" name="Obraz — symbol zastępczy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2" name="Obraz — symbol zastępczy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3" name="Obraz — symbol zastępczy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4" name="Obraz — symbol zastępczy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immersyjna Gwiazda pokaz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914400"/>
            <a:ext cx="5638801" cy="1572126"/>
          </a:xfrm>
        </p:spPr>
        <p:txBody>
          <a:bodyPr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7" name="Obraz — symbol zastępczy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a Zabawy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rtlCol="0"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pPr rtl="0"/>
            <a:r>
              <a:rPr lang="pl-PL" noProof="0"/>
              <a:t>Kliknij, aby edytować tytuł</a:t>
            </a:r>
          </a:p>
        </p:txBody>
      </p:sp>
      <p:sp>
        <p:nvSpPr>
          <p:cNvPr id="9" name="Obraz — symbol zastępczy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18" name="Obraz — symbol zastępczy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19" name="Obraz — symbol zastępczy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0" name="Obraz — symbol zastępczy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1" name="Obraz — symbol zastępczy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2" name="Obraz — symbol zastępczy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3" name="Obraz — symbol zastępczy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  <p:sp>
        <p:nvSpPr>
          <p:cNvPr id="24" name="Obraz — symbol zastępczy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 rtlCol="0"/>
          <a:lstStyle>
            <a:lvl1pPr>
              <a:defRPr sz="2000"/>
            </a:lvl1pPr>
          </a:lstStyle>
          <a:p>
            <a:pPr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yjna paleta Zabaw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914400"/>
            <a:ext cx="5605272" cy="1572126"/>
          </a:xfrm>
        </p:spPr>
        <p:txBody>
          <a:bodyPr rtlCol="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7" name="Obraz — symbol zastępczy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B80347-AD18-42E1-9CEF-D9AF7E9888B9}" type="datetime1">
              <a:rPr lang="pl-PL" noProof="0" smtClean="0"/>
              <a:t>22.04.2026</a:t>
            </a:fld>
            <a:endParaRPr lang="pl-PL" noProof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E8F130A-00DB-4E98-9BA5-8E67978B7181}" type="datetime1">
              <a:rPr lang="pl-PL" noProof="0" smtClean="0"/>
              <a:t>22.04.2026</a:t>
            </a:fld>
            <a:endParaRPr lang="pl-PL" noProof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BCBC4C4-B100-40A9-A5FD-5D8C366E6BBF}" type="datetime1">
              <a:rPr lang="pl-PL" noProof="0" smtClean="0"/>
              <a:t>22.04.2026</a:t>
            </a:fld>
            <a:endParaRPr lang="pl-PL" noProof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787D89-0F73-41EF-8933-EF9894F3037E}" type="datetime1">
              <a:rPr lang="pl-PL" noProof="0" smtClean="0"/>
              <a:t>22.04.2026</a:t>
            </a:fld>
            <a:endParaRPr lang="pl-PL" noProof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C5FADE3-B84E-4AF7-91CC-AB47E1A43619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— symbol zastępczy 7" descr="Abstrakcyjny obraz krzywych linii">
            <a:extLst>
              <a:ext uri="{FF2B5EF4-FFF2-40B4-BE49-F238E27FC236}">
                <a16:creationId xmlns:a16="http://schemas.microsoft.com/office/drawing/2014/main" id="{81F59575-96AE-45B0-B1FB-3CFC139E9D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225" y="0"/>
            <a:ext cx="12191550" cy="6857999"/>
          </a:xfr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08347D8D-E852-43D5-858E-2D01BE57F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5034"/>
            <a:ext cx="6581554" cy="1371600"/>
          </a:xfrm>
        </p:spPr>
        <p:txBody>
          <a:bodyPr rtlCol="0" anchor="t" anchorCtr="0">
            <a:normAutofit/>
          </a:bodyPr>
          <a:lstStyle/>
          <a:p>
            <a:pPr rtl="0"/>
            <a:r>
              <a:rPr lang="pl-PL" dirty="0"/>
              <a:t>Okiem felietonisty</a:t>
            </a:r>
            <a:br>
              <a:rPr lang="pl-PL" dirty="0"/>
            </a:br>
            <a:r>
              <a:rPr lang="pl-PL" dirty="0"/>
              <a:t>„Kroniki tygodniowe” Prusa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7AA585C-0384-295D-8EA2-88DFDDE80445}"/>
              </a:ext>
            </a:extLst>
          </p:cNvPr>
          <p:cNvSpPr txBox="1"/>
          <p:nvPr/>
        </p:nvSpPr>
        <p:spPr>
          <a:xfrm>
            <a:off x="699223" y="271665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http://old.sdp.pl/analizy/15844,czym-jest-mem-marek-palczewski-polemizuje-z-miroslawem-usidusem,1540940686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1537D1E-1D0D-AAD1-898E-75350A77F7EB}"/>
              </a:ext>
            </a:extLst>
          </p:cNvPr>
          <p:cNvSpPr txBox="1"/>
          <p:nvPr/>
        </p:nvSpPr>
        <p:spPr>
          <a:xfrm>
            <a:off x="699223" y="734023"/>
            <a:ext cx="61608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/>
              <a:t>https://www.google.com/search?sca_esv=62d5690ced025e5a&amp;udm=2&amp;fbs=ADc_l-aTuuAJ5fCRiMSMSikFOrGF6bdyujK3KN_bbLSQcwMis7fgHPo1G5VQ8tXla0gZ4RMombIFF45EFyhMh1WONYBk4TOjneIBQtPu0CObG12-XL1UWwTFXmeD9rwYQowiTZPs133i8Kkhrnomu2a-dPwlb0titd5X28lYq43etI6Iq7w3sfGbbRxF6azQJrIk08V9i11FMefLQHoYRAiFaXD5qzeQUI7kedJh18n2Pg0JWXuJEwg&amp;q=andrzej+rysuje&amp;sa=X&amp;sqi=2&amp;ved=2ahUKEwiqhtO3voGUAxXtSfEDHaGeKiQQtKgLegQIIRAB&amp;biw=1920&amp;bih=919&amp;dpr=1</a:t>
            </a: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— symbol zastępczy 5" descr="Zbliżenie białego kwiatu na czarnym tle">
            <a:extLst>
              <a:ext uri="{FF2B5EF4-FFF2-40B4-BE49-F238E27FC236}">
                <a16:creationId xmlns:a16="http://schemas.microsoft.com/office/drawing/2014/main" id="{025F302E-F817-4901-88E0-088AAEB6D59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78" b="17178"/>
          <a:stretch/>
        </p:blipFill>
        <p:spPr>
          <a:xfrm>
            <a:off x="4708525" y="960438"/>
            <a:ext cx="6575425" cy="5075237"/>
          </a:xfr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7355ED6-F6F6-8717-F7FF-ED869C76D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8D18489A-0F3F-92AE-3977-A7CD3FC21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4899DC-3B4D-7E59-7DC2-FB2C7CAB7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194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260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— symbol zastępczy 6" descr="Obraz przedstawiający spiralne schody">
            <a:extLst>
              <a:ext uri="{FF2B5EF4-FFF2-40B4-BE49-F238E27FC236}">
                <a16:creationId xmlns:a16="http://schemas.microsoft.com/office/drawing/2014/main" id="{4176E307-8C2F-4787-9905-7583953AA81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" b="9"/>
          <a:stretch/>
        </p:blipFill>
        <p:spPr>
          <a:xfrm>
            <a:off x="6997700" y="914400"/>
            <a:ext cx="4333875" cy="5092700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4E173A8-A874-81CF-3435-D5DFB866F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8" y="295275"/>
            <a:ext cx="6781800" cy="626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8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0267150-9FEC-D464-8C30-980819FCF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pl-PL" dirty="0"/>
              <a:t>Wady narodowe</a:t>
            </a:r>
          </a:p>
          <a:p>
            <a:pPr marL="342900" indent="-342900">
              <a:buAutoNum type="arabicPeriod"/>
            </a:pPr>
            <a:r>
              <a:rPr lang="pl-PL" dirty="0"/>
              <a:t>Zachowania godne naśladowania</a:t>
            </a:r>
          </a:p>
          <a:p>
            <a:pPr marL="342900" indent="-342900">
              <a:buAutoNum type="arabicPeriod"/>
            </a:pPr>
            <a:r>
              <a:rPr lang="pl-PL" dirty="0"/>
              <a:t>Funkcje fikcji literackiej</a:t>
            </a:r>
          </a:p>
          <a:p>
            <a:pPr marL="342900" indent="-342900">
              <a:buAutoNum type="arabicPeriod"/>
            </a:pPr>
            <a:r>
              <a:rPr lang="pl-PL" dirty="0"/>
              <a:t>Francuzi, Niemcy a Polacy</a:t>
            </a:r>
          </a:p>
          <a:p>
            <a:pPr marL="342900" indent="-342900">
              <a:buAutoNum type="arabicPeriod"/>
            </a:pPr>
            <a:r>
              <a:rPr lang="pl-PL" dirty="0"/>
              <a:t>Problemy i luneta</a:t>
            </a:r>
          </a:p>
          <a:p>
            <a:pPr marL="342900" indent="-342900">
              <a:buAutoNum type="arabicPeriod"/>
            </a:pPr>
            <a:r>
              <a:rPr lang="pl-PL" dirty="0"/>
              <a:t>Subiektywizm i krytycyzm</a:t>
            </a:r>
          </a:p>
          <a:p>
            <a:pPr marL="342900" indent="-342900">
              <a:buAutoNum type="arabicPeriod"/>
            </a:pPr>
            <a:r>
              <a:rPr lang="pl-PL" dirty="0"/>
              <a:t>Ironiczna ocena narodu</a:t>
            </a:r>
          </a:p>
          <a:p>
            <a:pPr marL="342900" indent="-342900">
              <a:buAutoNum type="arabicPeriod"/>
            </a:pPr>
            <a:r>
              <a:rPr lang="pl-PL" dirty="0"/>
              <a:t>Cechy felietonu</a:t>
            </a:r>
          </a:p>
          <a:p>
            <a:pPr marL="342900" indent="-342900">
              <a:buAutoNum type="arabicPeriod"/>
            </a:pP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2929C7D-2D95-0CD7-3D3D-432C85A44F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6942D421-6720-F9DE-71AE-02689BAEC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Porozmawiajmy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055C6C7-F000-9B4F-FA80-ACE1F140D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440" y="0"/>
            <a:ext cx="5140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347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B00BBF5-9B07-3B0B-FF4C-BB05C1E4A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4990D3B-035E-02BC-B568-D73C45B57D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32EE7CC9-B987-3EB8-D59E-ED449CD2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36C2DA2-9F67-7F31-3969-A814C6BBF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42" y="0"/>
            <a:ext cx="8882394" cy="685800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584535E-61B2-EFBA-8ADB-6B26F3A78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76" y="822960"/>
            <a:ext cx="6580124" cy="5119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402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A6A2173A-20FF-ACE0-DFF9-882572856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963FB71C-5D14-AB62-CD2A-AD7F9F492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D50C034-2C1F-02C6-C5EC-198DBA4D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13" y="0"/>
            <a:ext cx="8903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662776"/>
      </p:ext>
    </p:extLst>
  </p:cSld>
  <p:clrMapOvr>
    <a:masterClrMapping/>
  </p:clrMapOvr>
</p:sld>
</file>

<file path=ppt/theme/theme1.xml><?xml version="1.0" encoding="utf-8"?>
<a:theme xmlns:a="http://schemas.openxmlformats.org/drawingml/2006/main" name="Balansowanie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604839_TF78479028_Win32" id="{FD91B289-6E7A-4D2F-A76C-3A71B0829F2D}" vid="{E523B95F-FE8A-4050-B7D3-07FCB44BA11D}"/>
    </a:ext>
  </a:extLst>
</a:theme>
</file>

<file path=ppt/theme/theme2.xml><?xml version="1.0" encoding="utf-8"?>
<a:theme xmlns:a="http://schemas.openxmlformats.org/drawingml/2006/main" name="Źródło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604839_TF78479028_Win32" id="{FD91B289-6E7A-4D2F-A76C-3A71B0829F2D}" vid="{88014416-82E3-4901-A6EB-A7533E13711A}"/>
    </a:ext>
  </a:extLst>
</a:theme>
</file>

<file path=ppt/theme/theme3.xml><?xml version="1.0" encoding="utf-8"?>
<a:theme xmlns:a="http://schemas.openxmlformats.org/drawingml/2006/main" name="Gwiazda pokazu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604839_TF78479028_Win32" id="{FD91B289-6E7A-4D2F-A76C-3A71B0829F2D}" vid="{324619C8-72F0-4AD6-B8AA-F78D9D8E3C90}"/>
    </a:ext>
  </a:extLst>
</a:theme>
</file>

<file path=ppt/theme/theme4.xml><?xml version="1.0" encoding="utf-8"?>
<a:theme xmlns:a="http://schemas.openxmlformats.org/drawingml/2006/main" name="Zabawy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604839_TF78479028_Win32" id="{FD91B289-6E7A-4D2F-A76C-3A71B0829F2D}" vid="{B1B6EF51-AEAD-40DA-9E4E-44B20780FAF7}"/>
    </a:ext>
  </a:extLst>
</a:theme>
</file>

<file path=ppt/theme/theme5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Kolor Pantone roku 2022</Template>
  <TotalTime>38</TotalTime>
  <Words>109</Words>
  <Application>Microsoft Office PowerPoint</Application>
  <PresentationFormat>Panoramiczny</PresentationFormat>
  <Paragraphs>16</Paragraphs>
  <Slides>6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6</vt:i4>
      </vt:variant>
    </vt:vector>
  </HeadingPairs>
  <TitlesOfParts>
    <vt:vector size="14" baseType="lpstr">
      <vt:lpstr>Arial</vt:lpstr>
      <vt:lpstr>Calibri</vt:lpstr>
      <vt:lpstr>Segoe UI</vt:lpstr>
      <vt:lpstr>Segoe UI Light</vt:lpstr>
      <vt:lpstr>Balansowanie</vt:lpstr>
      <vt:lpstr>Źródło</vt:lpstr>
      <vt:lpstr>Gwiazda pokazu</vt:lpstr>
      <vt:lpstr>Zabawy</vt:lpstr>
      <vt:lpstr>Okiem felietonisty „Kroniki tygodniowe” Prusa</vt:lpstr>
      <vt:lpstr>Prezentacja programu PowerPoint</vt:lpstr>
      <vt:lpstr>Prezentacja programu PowerPoint</vt:lpstr>
      <vt:lpstr>Porozmawiajmy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1</cp:revision>
  <dcterms:created xsi:type="dcterms:W3CDTF">2026-04-22T12:43:22Z</dcterms:created>
  <dcterms:modified xsi:type="dcterms:W3CDTF">2026-04-22T13:21:24Z</dcterms:modified>
</cp:coreProperties>
</file>