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0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9450793-EF4C-4F5A-9DFD-0FB10EC091A3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2392CCB-FF08-4D29-8DA3-E1FD86044808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2153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1C009D7-0E1D-4B37-8D4A-8C3F32B8417C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/>
              <a:t>Kliknij, aby edytować style wzorców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8706C7-F2C3-48B6-8A22-C484D800B5D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95068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8706C7-F2C3-48B6-8A22-C484D800B5D4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987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-2" y="295863"/>
            <a:ext cx="12188827" cy="6323264"/>
            <a:chOff x="-2" y="295863"/>
            <a:chExt cx="12188827" cy="6323264"/>
          </a:xfrm>
        </p:grpSpPr>
        <p:sp>
          <p:nvSpPr>
            <p:cNvPr id="33" name="Prostokąt 32"/>
            <p:cNvSpPr/>
            <p:nvPr/>
          </p:nvSpPr>
          <p:spPr>
            <a:xfrm>
              <a:off x="-1" y="1905000"/>
              <a:ext cx="12188826" cy="32004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-2" y="1795132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  <p:sp>
          <p:nvSpPr>
            <p:cNvPr id="35" name="Prostokąt 34"/>
            <p:cNvSpPr/>
            <p:nvPr/>
          </p:nvSpPr>
          <p:spPr>
            <a:xfrm>
              <a:off x="-2" y="5142116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  <p:sp>
          <p:nvSpPr>
            <p:cNvPr id="36" name="Owal 2"/>
            <p:cNvSpPr>
              <a:spLocks noChangeArrowheads="1"/>
            </p:cNvSpPr>
            <p:nvPr/>
          </p:nvSpPr>
          <p:spPr bwMode="grayWhite">
            <a:xfrm>
              <a:off x="534293" y="5791419"/>
              <a:ext cx="716336" cy="739723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37" name="Owal 3"/>
            <p:cNvSpPr>
              <a:spLocks noChangeArrowheads="1"/>
            </p:cNvSpPr>
            <p:nvPr/>
          </p:nvSpPr>
          <p:spPr bwMode="grayWhite">
            <a:xfrm>
              <a:off x="696482" y="5958903"/>
              <a:ext cx="106437" cy="10991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38" name="Owal 5"/>
            <p:cNvSpPr>
              <a:spLocks noChangeArrowheads="1"/>
            </p:cNvSpPr>
            <p:nvPr/>
          </p:nvSpPr>
          <p:spPr bwMode="grayWhite">
            <a:xfrm>
              <a:off x="213400" y="5778215"/>
              <a:ext cx="310863" cy="321012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39" name="Owal 6"/>
            <p:cNvSpPr>
              <a:spLocks noChangeArrowheads="1"/>
            </p:cNvSpPr>
            <p:nvPr/>
          </p:nvSpPr>
          <p:spPr bwMode="grayWhite">
            <a:xfrm>
              <a:off x="284358" y="5851489"/>
              <a:ext cx="40547" cy="4187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0" name="Owal 8"/>
            <p:cNvSpPr>
              <a:spLocks noChangeArrowheads="1"/>
            </p:cNvSpPr>
            <p:nvPr/>
          </p:nvSpPr>
          <p:spPr bwMode="grayWhite">
            <a:xfrm>
              <a:off x="10486137" y="5404864"/>
              <a:ext cx="473052" cy="488496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1" name="Owal 9"/>
            <p:cNvSpPr>
              <a:spLocks noChangeArrowheads="1"/>
            </p:cNvSpPr>
            <p:nvPr/>
          </p:nvSpPr>
          <p:spPr bwMode="grayWhite">
            <a:xfrm>
              <a:off x="10594263" y="5516520"/>
              <a:ext cx="65889" cy="6804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2" name="Owal 11"/>
            <p:cNvSpPr>
              <a:spLocks noChangeArrowheads="1"/>
            </p:cNvSpPr>
            <p:nvPr/>
          </p:nvSpPr>
          <p:spPr bwMode="grayWhite">
            <a:xfrm>
              <a:off x="6575012" y="6214373"/>
              <a:ext cx="391957" cy="404754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3" name="Owal 12"/>
            <p:cNvSpPr>
              <a:spLocks noChangeArrowheads="1"/>
            </p:cNvSpPr>
            <p:nvPr/>
          </p:nvSpPr>
          <p:spPr bwMode="grayWhite">
            <a:xfrm>
              <a:off x="6664554" y="6306838"/>
              <a:ext cx="54063" cy="558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4" name="Owal 14"/>
            <p:cNvSpPr>
              <a:spLocks noChangeArrowheads="1"/>
            </p:cNvSpPr>
            <p:nvPr/>
          </p:nvSpPr>
          <p:spPr bwMode="grayWhite">
            <a:xfrm>
              <a:off x="3520863" y="5733822"/>
              <a:ext cx="391957" cy="404754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5" name="Owal 15"/>
            <p:cNvSpPr>
              <a:spLocks noChangeArrowheads="1"/>
            </p:cNvSpPr>
            <p:nvPr/>
          </p:nvSpPr>
          <p:spPr bwMode="grayWhite">
            <a:xfrm>
              <a:off x="3610405" y="5826287"/>
              <a:ext cx="54063" cy="558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6" name="Owal 17"/>
            <p:cNvSpPr>
              <a:spLocks noChangeArrowheads="1"/>
            </p:cNvSpPr>
            <p:nvPr/>
          </p:nvSpPr>
          <p:spPr bwMode="grayWhite">
            <a:xfrm>
              <a:off x="5845161" y="295863"/>
              <a:ext cx="716336" cy="739723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7" name="Owal 18"/>
            <p:cNvSpPr>
              <a:spLocks noChangeArrowheads="1"/>
            </p:cNvSpPr>
            <p:nvPr/>
          </p:nvSpPr>
          <p:spPr bwMode="grayWhite">
            <a:xfrm>
              <a:off x="6007350" y="463347"/>
              <a:ext cx="106437" cy="10991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8" name="Owal 20"/>
            <p:cNvSpPr>
              <a:spLocks noChangeArrowheads="1"/>
            </p:cNvSpPr>
            <p:nvPr/>
          </p:nvSpPr>
          <p:spPr bwMode="grayWhite">
            <a:xfrm>
              <a:off x="5439688" y="630832"/>
              <a:ext cx="391957" cy="404754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49" name="Owal 21"/>
            <p:cNvSpPr>
              <a:spLocks noChangeArrowheads="1"/>
            </p:cNvSpPr>
            <p:nvPr/>
          </p:nvSpPr>
          <p:spPr bwMode="grayWhite">
            <a:xfrm>
              <a:off x="5529230" y="723297"/>
              <a:ext cx="54063" cy="558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0" name="Owal 23"/>
            <p:cNvSpPr>
              <a:spLocks noChangeArrowheads="1"/>
            </p:cNvSpPr>
            <p:nvPr/>
          </p:nvSpPr>
          <p:spPr bwMode="grayWhite">
            <a:xfrm>
              <a:off x="6575012" y="295863"/>
              <a:ext cx="391957" cy="404754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1" name="Owal 24"/>
            <p:cNvSpPr>
              <a:spLocks noChangeArrowheads="1"/>
            </p:cNvSpPr>
            <p:nvPr/>
          </p:nvSpPr>
          <p:spPr bwMode="grayWhite">
            <a:xfrm>
              <a:off x="6664554" y="388328"/>
              <a:ext cx="54063" cy="558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2" name="Owal 26"/>
            <p:cNvSpPr>
              <a:spLocks noChangeArrowheads="1"/>
            </p:cNvSpPr>
            <p:nvPr/>
          </p:nvSpPr>
          <p:spPr bwMode="grayWhite">
            <a:xfrm>
              <a:off x="11218217" y="589639"/>
              <a:ext cx="554146" cy="572239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3" name="Owal 27"/>
            <p:cNvSpPr>
              <a:spLocks noChangeArrowheads="1"/>
            </p:cNvSpPr>
            <p:nvPr/>
          </p:nvSpPr>
          <p:spPr bwMode="grayWhite">
            <a:xfrm>
              <a:off x="11344927" y="720486"/>
              <a:ext cx="79405" cy="8199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4" name="Owal 29"/>
            <p:cNvSpPr>
              <a:spLocks noChangeArrowheads="1"/>
            </p:cNvSpPr>
            <p:nvPr/>
          </p:nvSpPr>
          <p:spPr bwMode="grayWhite">
            <a:xfrm>
              <a:off x="11312827" y="1372978"/>
              <a:ext cx="229768" cy="237270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5" name="Owal 30"/>
            <p:cNvSpPr>
              <a:spLocks noChangeArrowheads="1"/>
            </p:cNvSpPr>
            <p:nvPr/>
          </p:nvSpPr>
          <p:spPr bwMode="grayWhite">
            <a:xfrm>
              <a:off x="11366890" y="1428806"/>
              <a:ext cx="27032" cy="2791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6" name="Owal 32"/>
            <p:cNvSpPr>
              <a:spLocks noChangeArrowheads="1"/>
            </p:cNvSpPr>
            <p:nvPr/>
          </p:nvSpPr>
          <p:spPr bwMode="grayWhite">
            <a:xfrm>
              <a:off x="1303864" y="669938"/>
              <a:ext cx="554146" cy="572239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7" name="Owal 33"/>
            <p:cNvSpPr>
              <a:spLocks noChangeArrowheads="1"/>
            </p:cNvSpPr>
            <p:nvPr/>
          </p:nvSpPr>
          <p:spPr bwMode="grayWhite">
            <a:xfrm>
              <a:off x="1428885" y="799041"/>
              <a:ext cx="81095" cy="8374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8" name="Owal 35"/>
            <p:cNvSpPr>
              <a:spLocks noChangeArrowheads="1"/>
            </p:cNvSpPr>
            <p:nvPr/>
          </p:nvSpPr>
          <p:spPr bwMode="grayWhite">
            <a:xfrm>
              <a:off x="1871526" y="837422"/>
              <a:ext cx="391957" cy="404754"/>
            </a:xfrm>
            <a:prstGeom prst="ellipse">
              <a:avLst/>
            </a:prstGeom>
            <a:noFill/>
            <a:ln w="12700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  <p:sp>
          <p:nvSpPr>
            <p:cNvPr id="59" name="Owal 36"/>
            <p:cNvSpPr>
              <a:spLocks noChangeArrowheads="1"/>
            </p:cNvSpPr>
            <p:nvPr/>
          </p:nvSpPr>
          <p:spPr bwMode="grayWhite">
            <a:xfrm>
              <a:off x="1961068" y="929887"/>
              <a:ext cx="54063" cy="558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rtl="0"/>
              <a:endParaRPr lang="pl-PL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rtlCol="0" anchor="b"/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62CB5A-D595-4856-9CBE-87A22B169819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891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B3CDF1-C6D0-4D87-8E65-E623EE69A974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949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rtlCol="0" anchor="b">
            <a:normAutofit/>
          </a:bodyPr>
          <a:lstStyle>
            <a:lvl1pPr algn="ctr">
              <a:defRPr sz="5400" b="1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rtlCol="0"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A41768-56E7-45F0-8481-FCBF9E3E7676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08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 hasCustomPrompt="1"/>
          </p:nvPr>
        </p:nvSpPr>
        <p:spPr>
          <a:xfrm>
            <a:off x="1341120" y="1901952"/>
            <a:ext cx="4572000" cy="41239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/>
            </a:lvl5pPr>
            <a:lvl6pPr marL="1645920" indent="0">
              <a:buNone/>
              <a:defRPr/>
            </a:lvl6pPr>
          </a:lstStyle>
          <a:p>
            <a:pPr lvl="0" rtl="0"/>
            <a:r>
              <a:rPr lang="pl-PL" dirty="0"/>
              <a:t>Kliknij, aby edytować style wzorców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  <a:p>
            <a:pPr lvl="5" rtl="0"/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969778-3A65-4B4D-A205-E0B86612E3C0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921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E84D49-66F7-43EC-93BD-C2FDCF0F44F6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600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4CE438-2A86-4E49-AE9B-174D20EA8953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08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Prostokąt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  <p:sp>
          <p:nvSpPr>
            <p:cNvPr id="7" name="Prostokąt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</p:grp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C108A6-D905-4075-87C3-FE7DB2DDBC0F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60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Prostokąt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rtlCol="0" anchor="b">
            <a:normAutofit/>
          </a:bodyPr>
          <a:lstStyle>
            <a:lvl1pPr>
              <a:defRPr sz="3400" b="1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A9EF50-8442-42E4-81E8-ECB3148A28E1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056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Prostokąt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pl-PL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rtlCol="0" anchor="b">
            <a:normAutofit/>
          </a:bodyPr>
          <a:lstStyle>
            <a:lvl1pPr>
              <a:defRPr sz="3400" b="1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6FDEB4-215B-4F8D-85E8-476B753BFD8C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957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D6C8A7-DBB8-48C7-9B69-AD4A01F691C2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470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 rtlCol="0"/>
          <a:lstStyle/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193D82-6957-4958-94E9-E3C9EBD5B449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C749032-2A07-4AE8-BA90-74324CAE0C8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552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upa 162"/>
          <p:cNvGrpSpPr/>
          <p:nvPr/>
        </p:nvGrpSpPr>
        <p:grpSpPr>
          <a:xfrm>
            <a:off x="7873" y="-19258"/>
            <a:ext cx="12188953" cy="6869723"/>
            <a:chOff x="7873" y="-19258"/>
            <a:chExt cx="12188953" cy="6869723"/>
          </a:xfrm>
        </p:grpSpPr>
        <p:sp>
          <p:nvSpPr>
            <p:cNvPr id="10" name="Prostokąt 9"/>
            <p:cNvSpPr/>
            <p:nvPr/>
          </p:nvSpPr>
          <p:spPr>
            <a:xfrm>
              <a:off x="7873" y="-19258"/>
              <a:ext cx="12188952" cy="6858000"/>
            </a:xfrm>
            <a:prstGeom prst="rect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74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dirty="0"/>
            </a:p>
          </p:txBody>
        </p:sp>
        <p:grpSp>
          <p:nvGrpSpPr>
            <p:cNvPr id="9" name="Grupa 8"/>
            <p:cNvGrpSpPr/>
            <p:nvPr/>
          </p:nvGrpSpPr>
          <p:grpSpPr>
            <a:xfrm>
              <a:off x="7999" y="6472513"/>
              <a:ext cx="12188827" cy="377952"/>
              <a:chOff x="-1" y="6480048"/>
              <a:chExt cx="12188827" cy="377952"/>
            </a:xfrm>
          </p:grpSpPr>
          <p:sp>
            <p:nvSpPr>
              <p:cNvPr id="7" name="Prostokąt 6"/>
              <p:cNvSpPr/>
              <p:nvPr/>
            </p:nvSpPr>
            <p:spPr>
              <a:xfrm>
                <a:off x="0" y="6583680"/>
                <a:ext cx="12188826" cy="274320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accent1">
                      <a:alpha val="50000"/>
                    </a:schemeClr>
                  </a:gs>
                  <a:gs pos="0">
                    <a:schemeClr val="accent1">
                      <a:lumMod val="60000"/>
                      <a:lumOff val="40000"/>
                      <a:alpha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0"/>
                <a:endParaRPr lang="pl-PL" dirty="0"/>
              </a:p>
            </p:txBody>
          </p:sp>
          <p:sp>
            <p:nvSpPr>
              <p:cNvPr id="8" name="Prostokąt 7"/>
              <p:cNvSpPr/>
              <p:nvPr/>
            </p:nvSpPr>
            <p:spPr>
              <a:xfrm>
                <a:off x="-1" y="6480048"/>
                <a:ext cx="12188826" cy="73152"/>
              </a:xfrm>
              <a:prstGeom prst="rect">
                <a:avLst/>
              </a:prstGeom>
              <a:gradFill flip="none" rotWithShape="1">
                <a:gsLst>
                  <a:gs pos="100000">
                    <a:schemeClr val="accent1">
                      <a:alpha val="80000"/>
                    </a:schemeClr>
                  </a:gs>
                  <a:gs pos="0">
                    <a:schemeClr val="accent1">
                      <a:lumMod val="60000"/>
                      <a:lumOff val="40000"/>
                      <a:alpha val="8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0"/>
                <a:endParaRPr lang="pl-PL" dirty="0"/>
              </a:p>
            </p:txBody>
          </p:sp>
        </p:grpSp>
        <p:grpSp>
          <p:nvGrpSpPr>
            <p:cNvPr id="48" name="Grupa 47" hidden="1"/>
            <p:cNvGrpSpPr/>
            <p:nvPr/>
          </p:nvGrpSpPr>
          <p:grpSpPr>
            <a:xfrm>
              <a:off x="14350" y="-7605"/>
              <a:ext cx="11722100" cy="6536383"/>
              <a:chOff x="6350" y="6350"/>
              <a:chExt cx="11722100" cy="6536383"/>
            </a:xfrm>
          </p:grpSpPr>
          <p:grpSp>
            <p:nvGrpSpPr>
              <p:cNvPr id="11" name="Grupa 9"/>
              <p:cNvGrpSpPr>
                <a:grpSpLocks/>
              </p:cNvGrpSpPr>
              <p:nvPr/>
            </p:nvGrpSpPr>
            <p:grpSpPr bwMode="auto">
              <a:xfrm>
                <a:off x="6350" y="5340350"/>
                <a:ext cx="673100" cy="673100"/>
                <a:chOff x="4" y="3364"/>
                <a:chExt cx="424" cy="424"/>
              </a:xfrm>
            </p:grpSpPr>
            <p:sp>
              <p:nvSpPr>
                <p:cNvPr id="45" name="Owal 7"/>
                <p:cNvSpPr>
                  <a:spLocks noChangeArrowheads="1"/>
                </p:cNvSpPr>
                <p:nvPr/>
              </p:nvSpPr>
              <p:spPr bwMode="grayWhite">
                <a:xfrm>
                  <a:off x="4" y="3364"/>
                  <a:ext cx="424" cy="424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46" name="Owal 8"/>
                <p:cNvSpPr>
                  <a:spLocks noChangeArrowheads="1"/>
                </p:cNvSpPr>
                <p:nvPr/>
              </p:nvSpPr>
              <p:spPr bwMode="grayWhite">
                <a:xfrm>
                  <a:off x="100" y="3460"/>
                  <a:ext cx="63" cy="63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2" name="Grupa 12"/>
              <p:cNvGrpSpPr>
                <a:grpSpLocks/>
              </p:cNvGrpSpPr>
              <p:nvPr/>
            </p:nvGrpSpPr>
            <p:grpSpPr bwMode="auto">
              <a:xfrm>
                <a:off x="539750" y="5873750"/>
                <a:ext cx="292100" cy="292100"/>
                <a:chOff x="340" y="3700"/>
                <a:chExt cx="184" cy="184"/>
              </a:xfrm>
            </p:grpSpPr>
            <p:sp>
              <p:nvSpPr>
                <p:cNvPr id="43" name="Owal 10"/>
                <p:cNvSpPr>
                  <a:spLocks noChangeArrowheads="1"/>
                </p:cNvSpPr>
                <p:nvPr/>
              </p:nvSpPr>
              <p:spPr bwMode="grayWhite">
                <a:xfrm>
                  <a:off x="340" y="3700"/>
                  <a:ext cx="184" cy="184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44" name="Owal 11"/>
                <p:cNvSpPr>
                  <a:spLocks noChangeArrowheads="1"/>
                </p:cNvSpPr>
                <p:nvPr/>
              </p:nvSpPr>
              <p:spPr bwMode="grayWhite">
                <a:xfrm>
                  <a:off x="382" y="3742"/>
                  <a:ext cx="24" cy="24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3" name="Grupa 15"/>
              <p:cNvGrpSpPr>
                <a:grpSpLocks/>
              </p:cNvGrpSpPr>
              <p:nvPr/>
            </p:nvGrpSpPr>
            <p:grpSpPr bwMode="auto">
              <a:xfrm>
                <a:off x="131763" y="6038850"/>
                <a:ext cx="444500" cy="444500"/>
                <a:chOff x="83" y="3804"/>
                <a:chExt cx="280" cy="280"/>
              </a:xfrm>
            </p:grpSpPr>
            <p:sp>
              <p:nvSpPr>
                <p:cNvPr id="41" name="Owal 13"/>
                <p:cNvSpPr>
                  <a:spLocks noChangeArrowheads="1"/>
                </p:cNvSpPr>
                <p:nvPr/>
              </p:nvSpPr>
              <p:spPr bwMode="grayWhite">
                <a:xfrm>
                  <a:off x="83" y="3804"/>
                  <a:ext cx="280" cy="28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42" name="Owal 14"/>
                <p:cNvSpPr>
                  <a:spLocks noChangeArrowheads="1"/>
                </p:cNvSpPr>
                <p:nvPr/>
              </p:nvSpPr>
              <p:spPr bwMode="grayWhite">
                <a:xfrm>
                  <a:off x="147" y="3868"/>
                  <a:ext cx="39" cy="39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4" name="Grupa 18"/>
              <p:cNvGrpSpPr>
                <a:grpSpLocks/>
              </p:cNvGrpSpPr>
              <p:nvPr/>
            </p:nvGrpSpPr>
            <p:grpSpPr bwMode="auto">
              <a:xfrm>
                <a:off x="2476500" y="6174433"/>
                <a:ext cx="368300" cy="368300"/>
                <a:chOff x="1560" y="4076"/>
                <a:chExt cx="232" cy="232"/>
              </a:xfrm>
            </p:grpSpPr>
            <p:sp>
              <p:nvSpPr>
                <p:cNvPr id="39" name="Owal 16"/>
                <p:cNvSpPr>
                  <a:spLocks noChangeArrowheads="1"/>
                </p:cNvSpPr>
                <p:nvPr/>
              </p:nvSpPr>
              <p:spPr bwMode="grayWhite">
                <a:xfrm>
                  <a:off x="1560" y="4076"/>
                  <a:ext cx="232" cy="232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40" name="Owal 17"/>
                <p:cNvSpPr>
                  <a:spLocks noChangeArrowheads="1"/>
                </p:cNvSpPr>
                <p:nvPr/>
              </p:nvSpPr>
              <p:spPr bwMode="grayWhite">
                <a:xfrm>
                  <a:off x="1613" y="4129"/>
                  <a:ext cx="32" cy="32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5" name="Grupa 21"/>
              <p:cNvGrpSpPr>
                <a:grpSpLocks/>
              </p:cNvGrpSpPr>
              <p:nvPr/>
            </p:nvGrpSpPr>
            <p:grpSpPr bwMode="auto">
              <a:xfrm>
                <a:off x="6350" y="4425950"/>
                <a:ext cx="368300" cy="368300"/>
                <a:chOff x="4" y="2788"/>
                <a:chExt cx="232" cy="232"/>
              </a:xfrm>
            </p:grpSpPr>
            <p:sp>
              <p:nvSpPr>
                <p:cNvPr id="37" name="Owal 19"/>
                <p:cNvSpPr>
                  <a:spLocks noChangeArrowheads="1"/>
                </p:cNvSpPr>
                <p:nvPr/>
              </p:nvSpPr>
              <p:spPr bwMode="grayWhite">
                <a:xfrm>
                  <a:off x="4" y="2788"/>
                  <a:ext cx="232" cy="232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38" name="Owal 20"/>
                <p:cNvSpPr>
                  <a:spLocks noChangeArrowheads="1"/>
                </p:cNvSpPr>
                <p:nvPr/>
              </p:nvSpPr>
              <p:spPr bwMode="grayWhite">
                <a:xfrm>
                  <a:off x="57" y="2841"/>
                  <a:ext cx="32" cy="32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6" name="Grupa 24"/>
              <p:cNvGrpSpPr>
                <a:grpSpLocks/>
              </p:cNvGrpSpPr>
              <p:nvPr/>
            </p:nvGrpSpPr>
            <p:grpSpPr bwMode="auto">
              <a:xfrm>
                <a:off x="10674350" y="5808663"/>
                <a:ext cx="673100" cy="673100"/>
                <a:chOff x="4132" y="3844"/>
                <a:chExt cx="424" cy="424"/>
              </a:xfrm>
            </p:grpSpPr>
            <p:sp>
              <p:nvSpPr>
                <p:cNvPr id="35" name="Owal 22"/>
                <p:cNvSpPr>
                  <a:spLocks noChangeArrowheads="1"/>
                </p:cNvSpPr>
                <p:nvPr/>
              </p:nvSpPr>
              <p:spPr bwMode="grayWhite">
                <a:xfrm>
                  <a:off x="4132" y="3844"/>
                  <a:ext cx="424" cy="424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36" name="Owal 23"/>
                <p:cNvSpPr>
                  <a:spLocks noChangeArrowheads="1"/>
                </p:cNvSpPr>
                <p:nvPr/>
              </p:nvSpPr>
              <p:spPr bwMode="grayWhite">
                <a:xfrm>
                  <a:off x="4228" y="3940"/>
                  <a:ext cx="63" cy="63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7" name="Grupa 27"/>
              <p:cNvGrpSpPr>
                <a:grpSpLocks/>
              </p:cNvGrpSpPr>
              <p:nvPr/>
            </p:nvGrpSpPr>
            <p:grpSpPr bwMode="auto">
              <a:xfrm>
                <a:off x="10293350" y="6113463"/>
                <a:ext cx="368300" cy="368300"/>
                <a:chOff x="3892" y="4036"/>
                <a:chExt cx="232" cy="232"/>
              </a:xfrm>
            </p:grpSpPr>
            <p:sp>
              <p:nvSpPr>
                <p:cNvPr id="33" name="Owal 25"/>
                <p:cNvSpPr>
                  <a:spLocks noChangeArrowheads="1"/>
                </p:cNvSpPr>
                <p:nvPr/>
              </p:nvSpPr>
              <p:spPr bwMode="grayWhite">
                <a:xfrm>
                  <a:off x="3892" y="4036"/>
                  <a:ext cx="232" cy="232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34" name="Owal 26"/>
                <p:cNvSpPr>
                  <a:spLocks noChangeArrowheads="1"/>
                </p:cNvSpPr>
                <p:nvPr/>
              </p:nvSpPr>
              <p:spPr bwMode="grayWhite">
                <a:xfrm>
                  <a:off x="3945" y="4089"/>
                  <a:ext cx="32" cy="32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8" name="Grupa 30"/>
              <p:cNvGrpSpPr>
                <a:grpSpLocks/>
              </p:cNvGrpSpPr>
              <p:nvPr/>
            </p:nvGrpSpPr>
            <p:grpSpPr bwMode="auto">
              <a:xfrm>
                <a:off x="11360150" y="5808663"/>
                <a:ext cx="368300" cy="368300"/>
                <a:chOff x="4564" y="3844"/>
                <a:chExt cx="232" cy="232"/>
              </a:xfrm>
            </p:grpSpPr>
            <p:sp>
              <p:nvSpPr>
                <p:cNvPr id="31" name="Owal 28"/>
                <p:cNvSpPr>
                  <a:spLocks noChangeArrowheads="1"/>
                </p:cNvSpPr>
                <p:nvPr/>
              </p:nvSpPr>
              <p:spPr bwMode="grayWhite">
                <a:xfrm>
                  <a:off x="4564" y="3844"/>
                  <a:ext cx="232" cy="232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32" name="Owal 29"/>
                <p:cNvSpPr>
                  <a:spLocks noChangeArrowheads="1"/>
                </p:cNvSpPr>
                <p:nvPr/>
              </p:nvSpPr>
              <p:spPr bwMode="grayWhite">
                <a:xfrm>
                  <a:off x="4617" y="3897"/>
                  <a:ext cx="32" cy="32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9" name="Grupa 33"/>
              <p:cNvGrpSpPr>
                <a:grpSpLocks/>
              </p:cNvGrpSpPr>
              <p:nvPr/>
            </p:nvGrpSpPr>
            <p:grpSpPr bwMode="auto">
              <a:xfrm>
                <a:off x="11087100" y="1901952"/>
                <a:ext cx="520700" cy="520700"/>
                <a:chOff x="5420" y="1139"/>
                <a:chExt cx="328" cy="328"/>
              </a:xfrm>
            </p:grpSpPr>
            <p:sp>
              <p:nvSpPr>
                <p:cNvPr id="29" name="Owal 31"/>
                <p:cNvSpPr>
                  <a:spLocks noChangeArrowheads="1"/>
                </p:cNvSpPr>
                <p:nvPr/>
              </p:nvSpPr>
              <p:spPr bwMode="grayWhite">
                <a:xfrm>
                  <a:off x="5420" y="1139"/>
                  <a:ext cx="328" cy="328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30" name="Owal 32"/>
                <p:cNvSpPr>
                  <a:spLocks noChangeArrowheads="1"/>
                </p:cNvSpPr>
                <p:nvPr/>
              </p:nvSpPr>
              <p:spPr bwMode="grayWhite">
                <a:xfrm>
                  <a:off x="5495" y="1214"/>
                  <a:ext cx="47" cy="47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20" name="Grupa 36"/>
              <p:cNvGrpSpPr>
                <a:grpSpLocks/>
              </p:cNvGrpSpPr>
              <p:nvPr/>
            </p:nvGrpSpPr>
            <p:grpSpPr bwMode="auto">
              <a:xfrm>
                <a:off x="11176000" y="2614739"/>
                <a:ext cx="215900" cy="215900"/>
                <a:chOff x="5476" y="1588"/>
                <a:chExt cx="136" cy="136"/>
              </a:xfrm>
            </p:grpSpPr>
            <p:sp>
              <p:nvSpPr>
                <p:cNvPr id="27" name="Owal 34"/>
                <p:cNvSpPr>
                  <a:spLocks noChangeArrowheads="1"/>
                </p:cNvSpPr>
                <p:nvPr/>
              </p:nvSpPr>
              <p:spPr bwMode="grayWhite">
                <a:xfrm>
                  <a:off x="5476" y="1588"/>
                  <a:ext cx="136" cy="136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28" name="Owal 35"/>
                <p:cNvSpPr>
                  <a:spLocks noChangeArrowheads="1"/>
                </p:cNvSpPr>
                <p:nvPr/>
              </p:nvSpPr>
              <p:spPr bwMode="grayWhite">
                <a:xfrm>
                  <a:off x="5508" y="1620"/>
                  <a:ext cx="16" cy="16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21" name="Grupa 39"/>
              <p:cNvGrpSpPr>
                <a:grpSpLocks/>
              </p:cNvGrpSpPr>
              <p:nvPr/>
            </p:nvGrpSpPr>
            <p:grpSpPr bwMode="auto">
              <a:xfrm>
                <a:off x="1377950" y="6350"/>
                <a:ext cx="520700" cy="520700"/>
                <a:chOff x="868" y="4"/>
                <a:chExt cx="328" cy="328"/>
              </a:xfrm>
            </p:grpSpPr>
            <p:sp>
              <p:nvSpPr>
                <p:cNvPr id="25" name="Owal 37"/>
                <p:cNvSpPr>
                  <a:spLocks noChangeArrowheads="1"/>
                </p:cNvSpPr>
                <p:nvPr/>
              </p:nvSpPr>
              <p:spPr bwMode="grayWhite">
                <a:xfrm>
                  <a:off x="868" y="4"/>
                  <a:ext cx="328" cy="328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26" name="Owal 38"/>
                <p:cNvSpPr>
                  <a:spLocks noChangeArrowheads="1"/>
                </p:cNvSpPr>
                <p:nvPr/>
              </p:nvSpPr>
              <p:spPr bwMode="grayWhite">
                <a:xfrm>
                  <a:off x="942" y="78"/>
                  <a:ext cx="48" cy="48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22" name="Grupa 42"/>
              <p:cNvGrpSpPr>
                <a:grpSpLocks/>
              </p:cNvGrpSpPr>
              <p:nvPr/>
            </p:nvGrpSpPr>
            <p:grpSpPr bwMode="auto">
              <a:xfrm>
                <a:off x="1911350" y="158750"/>
                <a:ext cx="368300" cy="368300"/>
                <a:chOff x="1204" y="100"/>
                <a:chExt cx="232" cy="232"/>
              </a:xfrm>
            </p:grpSpPr>
            <p:sp>
              <p:nvSpPr>
                <p:cNvPr id="23" name="Owal 40"/>
                <p:cNvSpPr>
                  <a:spLocks noChangeArrowheads="1"/>
                </p:cNvSpPr>
                <p:nvPr/>
              </p:nvSpPr>
              <p:spPr bwMode="grayWhite">
                <a:xfrm>
                  <a:off x="1204" y="100"/>
                  <a:ext cx="232" cy="232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24" name="Owal 41"/>
                <p:cNvSpPr>
                  <a:spLocks noChangeArrowheads="1"/>
                </p:cNvSpPr>
                <p:nvPr/>
              </p:nvSpPr>
              <p:spPr bwMode="grayWhite">
                <a:xfrm>
                  <a:off x="1257" y="153"/>
                  <a:ext cx="32" cy="32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</p:grpSp>
        <p:grpSp>
          <p:nvGrpSpPr>
            <p:cNvPr id="162" name="Grupa 161"/>
            <p:cNvGrpSpPr/>
            <p:nvPr/>
          </p:nvGrpSpPr>
          <p:grpSpPr>
            <a:xfrm>
              <a:off x="14350" y="-7605"/>
              <a:ext cx="11722100" cy="6536383"/>
              <a:chOff x="14350" y="-7605"/>
              <a:chExt cx="11722100" cy="6536383"/>
            </a:xfrm>
          </p:grpSpPr>
          <p:grpSp>
            <p:nvGrpSpPr>
              <p:cNvPr id="86" name="Grupa 85"/>
              <p:cNvGrpSpPr/>
              <p:nvPr/>
            </p:nvGrpSpPr>
            <p:grpSpPr>
              <a:xfrm>
                <a:off x="14350" y="5326395"/>
                <a:ext cx="673100" cy="673100"/>
                <a:chOff x="14350" y="5326395"/>
                <a:chExt cx="673100" cy="673100"/>
              </a:xfrm>
            </p:grpSpPr>
            <p:sp>
              <p:nvSpPr>
                <p:cNvPr id="83" name="Owal 7"/>
                <p:cNvSpPr>
                  <a:spLocks noChangeArrowheads="1"/>
                </p:cNvSpPr>
                <p:nvPr/>
              </p:nvSpPr>
              <p:spPr bwMode="grayWhite">
                <a:xfrm>
                  <a:off x="14350" y="5326395"/>
                  <a:ext cx="673100" cy="6731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84" name="Owal 8"/>
                <p:cNvSpPr>
                  <a:spLocks noChangeArrowheads="1"/>
                </p:cNvSpPr>
                <p:nvPr/>
              </p:nvSpPr>
              <p:spPr bwMode="grayWhite">
                <a:xfrm>
                  <a:off x="166750" y="5478795"/>
                  <a:ext cx="100013" cy="100013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87" name="Grupa 86"/>
              <p:cNvGrpSpPr/>
              <p:nvPr/>
            </p:nvGrpSpPr>
            <p:grpSpPr>
              <a:xfrm>
                <a:off x="547750" y="5859795"/>
                <a:ext cx="292100" cy="292100"/>
                <a:chOff x="547750" y="5859795"/>
                <a:chExt cx="292100" cy="292100"/>
              </a:xfrm>
            </p:grpSpPr>
            <p:sp>
              <p:nvSpPr>
                <p:cNvPr id="81" name="Owal 10"/>
                <p:cNvSpPr>
                  <a:spLocks noChangeArrowheads="1"/>
                </p:cNvSpPr>
                <p:nvPr/>
              </p:nvSpPr>
              <p:spPr bwMode="grayWhite">
                <a:xfrm>
                  <a:off x="547750" y="5859795"/>
                  <a:ext cx="292100" cy="2921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82" name="Owal 11"/>
                <p:cNvSpPr>
                  <a:spLocks noChangeArrowheads="1"/>
                </p:cNvSpPr>
                <p:nvPr/>
              </p:nvSpPr>
              <p:spPr bwMode="grayWhite">
                <a:xfrm>
                  <a:off x="614425" y="5926470"/>
                  <a:ext cx="38100" cy="381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88" name="Grupa 87"/>
              <p:cNvGrpSpPr/>
              <p:nvPr/>
            </p:nvGrpSpPr>
            <p:grpSpPr>
              <a:xfrm>
                <a:off x="139763" y="6024895"/>
                <a:ext cx="444500" cy="444500"/>
                <a:chOff x="139763" y="6024895"/>
                <a:chExt cx="444500" cy="444500"/>
              </a:xfrm>
            </p:grpSpPr>
            <p:sp>
              <p:nvSpPr>
                <p:cNvPr id="79" name="Owal 13"/>
                <p:cNvSpPr>
                  <a:spLocks noChangeArrowheads="1"/>
                </p:cNvSpPr>
                <p:nvPr/>
              </p:nvSpPr>
              <p:spPr bwMode="grayWhite">
                <a:xfrm>
                  <a:off x="139763" y="6024895"/>
                  <a:ext cx="444500" cy="4445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80" name="Owal 14"/>
                <p:cNvSpPr>
                  <a:spLocks noChangeArrowheads="1"/>
                </p:cNvSpPr>
                <p:nvPr/>
              </p:nvSpPr>
              <p:spPr bwMode="grayWhite">
                <a:xfrm>
                  <a:off x="241363" y="6126495"/>
                  <a:ext cx="61913" cy="61913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89" name="Grupa 88"/>
              <p:cNvGrpSpPr/>
              <p:nvPr/>
            </p:nvGrpSpPr>
            <p:grpSpPr>
              <a:xfrm>
                <a:off x="2484500" y="6160478"/>
                <a:ext cx="368300" cy="368300"/>
                <a:chOff x="2484500" y="6160478"/>
                <a:chExt cx="368300" cy="368300"/>
              </a:xfrm>
            </p:grpSpPr>
            <p:sp>
              <p:nvSpPr>
                <p:cNvPr id="77" name="Owal 16"/>
                <p:cNvSpPr>
                  <a:spLocks noChangeArrowheads="1"/>
                </p:cNvSpPr>
                <p:nvPr/>
              </p:nvSpPr>
              <p:spPr bwMode="grayWhite">
                <a:xfrm>
                  <a:off x="2484500" y="6160478"/>
                  <a:ext cx="368300" cy="3683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78" name="Owal 17"/>
                <p:cNvSpPr>
                  <a:spLocks noChangeArrowheads="1"/>
                </p:cNvSpPr>
                <p:nvPr/>
              </p:nvSpPr>
              <p:spPr bwMode="grayWhite">
                <a:xfrm>
                  <a:off x="2568638" y="6244616"/>
                  <a:ext cx="50800" cy="508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90" name="Grupa 89"/>
              <p:cNvGrpSpPr/>
              <p:nvPr/>
            </p:nvGrpSpPr>
            <p:grpSpPr>
              <a:xfrm>
                <a:off x="14350" y="4411995"/>
                <a:ext cx="368300" cy="368300"/>
                <a:chOff x="14350" y="4411995"/>
                <a:chExt cx="368300" cy="368300"/>
              </a:xfrm>
            </p:grpSpPr>
            <p:sp>
              <p:nvSpPr>
                <p:cNvPr id="75" name="Owal 19"/>
                <p:cNvSpPr>
                  <a:spLocks noChangeArrowheads="1"/>
                </p:cNvSpPr>
                <p:nvPr/>
              </p:nvSpPr>
              <p:spPr bwMode="grayWhite">
                <a:xfrm>
                  <a:off x="14350" y="4411995"/>
                  <a:ext cx="368300" cy="3683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76" name="Owal 20"/>
                <p:cNvSpPr>
                  <a:spLocks noChangeArrowheads="1"/>
                </p:cNvSpPr>
                <p:nvPr/>
              </p:nvSpPr>
              <p:spPr bwMode="grayWhite">
                <a:xfrm>
                  <a:off x="98488" y="4496133"/>
                  <a:ext cx="50800" cy="508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91" name="Grupa 90"/>
              <p:cNvGrpSpPr/>
              <p:nvPr/>
            </p:nvGrpSpPr>
            <p:grpSpPr>
              <a:xfrm>
                <a:off x="10682350" y="5794708"/>
                <a:ext cx="673100" cy="673100"/>
                <a:chOff x="10682350" y="5794708"/>
                <a:chExt cx="673100" cy="673100"/>
              </a:xfrm>
            </p:grpSpPr>
            <p:sp>
              <p:nvSpPr>
                <p:cNvPr id="73" name="Owal 22"/>
                <p:cNvSpPr>
                  <a:spLocks noChangeArrowheads="1"/>
                </p:cNvSpPr>
                <p:nvPr/>
              </p:nvSpPr>
              <p:spPr bwMode="grayWhite">
                <a:xfrm>
                  <a:off x="10682350" y="5794708"/>
                  <a:ext cx="673100" cy="6731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74" name="Owal 23"/>
                <p:cNvSpPr>
                  <a:spLocks noChangeArrowheads="1"/>
                </p:cNvSpPr>
                <p:nvPr/>
              </p:nvSpPr>
              <p:spPr bwMode="grayWhite">
                <a:xfrm>
                  <a:off x="10834750" y="5947108"/>
                  <a:ext cx="100013" cy="100013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92" name="Grupa 91"/>
              <p:cNvGrpSpPr/>
              <p:nvPr/>
            </p:nvGrpSpPr>
            <p:grpSpPr>
              <a:xfrm>
                <a:off x="10301350" y="6099508"/>
                <a:ext cx="368300" cy="368300"/>
                <a:chOff x="10301350" y="6099508"/>
                <a:chExt cx="368300" cy="368300"/>
              </a:xfrm>
            </p:grpSpPr>
            <p:sp>
              <p:nvSpPr>
                <p:cNvPr id="71" name="Owal 25"/>
                <p:cNvSpPr>
                  <a:spLocks noChangeArrowheads="1"/>
                </p:cNvSpPr>
                <p:nvPr/>
              </p:nvSpPr>
              <p:spPr bwMode="grayWhite">
                <a:xfrm>
                  <a:off x="10301350" y="6099508"/>
                  <a:ext cx="368300" cy="3683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72" name="Owal 26"/>
                <p:cNvSpPr>
                  <a:spLocks noChangeArrowheads="1"/>
                </p:cNvSpPr>
                <p:nvPr/>
              </p:nvSpPr>
              <p:spPr bwMode="grayWhite">
                <a:xfrm>
                  <a:off x="10385488" y="6183646"/>
                  <a:ext cx="50800" cy="508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93" name="Grupa 92"/>
              <p:cNvGrpSpPr/>
              <p:nvPr/>
            </p:nvGrpSpPr>
            <p:grpSpPr>
              <a:xfrm>
                <a:off x="11368150" y="5794708"/>
                <a:ext cx="368300" cy="368300"/>
                <a:chOff x="11368150" y="5794708"/>
                <a:chExt cx="368300" cy="368300"/>
              </a:xfrm>
            </p:grpSpPr>
            <p:sp>
              <p:nvSpPr>
                <p:cNvPr id="69" name="Owal 28"/>
                <p:cNvSpPr>
                  <a:spLocks noChangeArrowheads="1"/>
                </p:cNvSpPr>
                <p:nvPr/>
              </p:nvSpPr>
              <p:spPr bwMode="grayWhite">
                <a:xfrm>
                  <a:off x="11368150" y="5794708"/>
                  <a:ext cx="368300" cy="3683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70" name="Owal 29"/>
                <p:cNvSpPr>
                  <a:spLocks noChangeArrowheads="1"/>
                </p:cNvSpPr>
                <p:nvPr/>
              </p:nvSpPr>
              <p:spPr bwMode="grayWhite">
                <a:xfrm>
                  <a:off x="11452288" y="5878846"/>
                  <a:ext cx="50800" cy="508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94" name="Grupa 93"/>
              <p:cNvGrpSpPr/>
              <p:nvPr/>
            </p:nvGrpSpPr>
            <p:grpSpPr>
              <a:xfrm>
                <a:off x="11095100" y="1887997"/>
                <a:ext cx="520700" cy="520700"/>
                <a:chOff x="11095100" y="1887997"/>
                <a:chExt cx="520700" cy="520700"/>
              </a:xfrm>
            </p:grpSpPr>
            <p:sp>
              <p:nvSpPr>
                <p:cNvPr id="67" name="Owal 31"/>
                <p:cNvSpPr>
                  <a:spLocks noChangeArrowheads="1"/>
                </p:cNvSpPr>
                <p:nvPr/>
              </p:nvSpPr>
              <p:spPr bwMode="grayWhite">
                <a:xfrm>
                  <a:off x="11095100" y="1887997"/>
                  <a:ext cx="520700" cy="5207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68" name="Owal 32"/>
                <p:cNvSpPr>
                  <a:spLocks noChangeArrowheads="1"/>
                </p:cNvSpPr>
                <p:nvPr/>
              </p:nvSpPr>
              <p:spPr bwMode="grayWhite">
                <a:xfrm>
                  <a:off x="11214163" y="2007060"/>
                  <a:ext cx="74613" cy="74613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95" name="Grupa 94"/>
              <p:cNvGrpSpPr/>
              <p:nvPr/>
            </p:nvGrpSpPr>
            <p:grpSpPr>
              <a:xfrm>
                <a:off x="11184000" y="2600784"/>
                <a:ext cx="215900" cy="215900"/>
                <a:chOff x="11184000" y="2600784"/>
                <a:chExt cx="215900" cy="215900"/>
              </a:xfrm>
            </p:grpSpPr>
            <p:sp>
              <p:nvSpPr>
                <p:cNvPr id="65" name="Owal 34"/>
                <p:cNvSpPr>
                  <a:spLocks noChangeArrowheads="1"/>
                </p:cNvSpPr>
                <p:nvPr/>
              </p:nvSpPr>
              <p:spPr bwMode="grayWhite">
                <a:xfrm>
                  <a:off x="11184000" y="2600784"/>
                  <a:ext cx="215900" cy="2159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66" name="Owal 35"/>
                <p:cNvSpPr>
                  <a:spLocks noChangeArrowheads="1"/>
                </p:cNvSpPr>
                <p:nvPr/>
              </p:nvSpPr>
              <p:spPr bwMode="grayWhite">
                <a:xfrm>
                  <a:off x="11234800" y="2651584"/>
                  <a:ext cx="25400" cy="254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60" name="Grupa 159"/>
              <p:cNvGrpSpPr/>
              <p:nvPr/>
            </p:nvGrpSpPr>
            <p:grpSpPr>
              <a:xfrm>
                <a:off x="1385950" y="-7605"/>
                <a:ext cx="520700" cy="520700"/>
                <a:chOff x="1385950" y="-7605"/>
                <a:chExt cx="520700" cy="520700"/>
              </a:xfrm>
            </p:grpSpPr>
            <p:sp>
              <p:nvSpPr>
                <p:cNvPr id="63" name="Owal 37"/>
                <p:cNvSpPr>
                  <a:spLocks noChangeArrowheads="1"/>
                </p:cNvSpPr>
                <p:nvPr/>
              </p:nvSpPr>
              <p:spPr bwMode="grayWhite">
                <a:xfrm>
                  <a:off x="1385950" y="-7605"/>
                  <a:ext cx="520700" cy="5207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64" name="Owal 38"/>
                <p:cNvSpPr>
                  <a:spLocks noChangeArrowheads="1"/>
                </p:cNvSpPr>
                <p:nvPr/>
              </p:nvSpPr>
              <p:spPr bwMode="grayWhite">
                <a:xfrm>
                  <a:off x="1503425" y="109870"/>
                  <a:ext cx="76200" cy="762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  <p:grpSp>
            <p:nvGrpSpPr>
              <p:cNvPr id="161" name="Grupa 160"/>
              <p:cNvGrpSpPr/>
              <p:nvPr/>
            </p:nvGrpSpPr>
            <p:grpSpPr>
              <a:xfrm>
                <a:off x="1919350" y="144795"/>
                <a:ext cx="368300" cy="368300"/>
                <a:chOff x="1919350" y="144795"/>
                <a:chExt cx="368300" cy="368300"/>
              </a:xfrm>
            </p:grpSpPr>
            <p:sp>
              <p:nvSpPr>
                <p:cNvPr id="61" name="Owal 40"/>
                <p:cNvSpPr>
                  <a:spLocks noChangeArrowheads="1"/>
                </p:cNvSpPr>
                <p:nvPr/>
              </p:nvSpPr>
              <p:spPr bwMode="grayWhite">
                <a:xfrm>
                  <a:off x="1919350" y="144795"/>
                  <a:ext cx="368300" cy="368300"/>
                </a:xfrm>
                <a:prstGeom prst="ellipse">
                  <a:avLst/>
                </a:prstGeom>
                <a:noFill/>
                <a:ln w="12700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  <p:sp>
              <p:nvSpPr>
                <p:cNvPr id="62" name="Owal 41"/>
                <p:cNvSpPr>
                  <a:spLocks noChangeArrowheads="1"/>
                </p:cNvSpPr>
                <p:nvPr/>
              </p:nvSpPr>
              <p:spPr bwMode="grayWhite">
                <a:xfrm>
                  <a:off x="2003488" y="228933"/>
                  <a:ext cx="50800" cy="50800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noFill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 anchor="ctr"/>
                <a:lstStyle/>
                <a:p>
                  <a:pPr rtl="0"/>
                  <a:endParaRPr lang="pl-PL" dirty="0"/>
                </a:p>
              </p:txBody>
            </p:sp>
          </p:grpSp>
        </p:grpSp>
      </p:grp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dirty="0"/>
              <a:t>Kliknij, aby edytować style wzorców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341120" y="6598763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dirty="0"/>
              <a:t>Dodaj stopkę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875776" y="6598763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7D16830-9BF0-4475-8FEC-9AF316219B14}" type="datetime1">
              <a:rPr lang="pl-PL" smtClean="0"/>
              <a:t>21.04.2026</a:t>
            </a:fld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210800" y="6598763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C749032-2A07-4AE8-BA90-74324CAE0C87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865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Char char="o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60604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2">
            <a:lumMod val="75000"/>
          </a:schemeClr>
        </a:buClr>
        <a:buSzPct val="80000"/>
        <a:buFont typeface="Courier New" panose="02070309020205020404" pitchFamily="49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0" y="2714293"/>
            <a:ext cx="12075367" cy="1724092"/>
          </a:xfrm>
        </p:spPr>
        <p:txBody>
          <a:bodyPr rtlCol="0">
            <a:normAutofit fontScale="90000"/>
          </a:bodyPr>
          <a:lstStyle/>
          <a:p>
            <a:pPr rtl="0"/>
            <a:r>
              <a:rPr lang="pl-PL" dirty="0"/>
              <a:t>Niezwyczajna zwyczajność</a:t>
            </a:r>
            <a:br>
              <a:rPr lang="pl-PL" dirty="0"/>
            </a:br>
            <a:r>
              <a:rPr lang="pl-PL" dirty="0"/>
              <a:t> w poezji Iłłakowiczówny</a:t>
            </a:r>
            <a:br>
              <a:rPr lang="pl-PL" dirty="0"/>
            </a:br>
            <a:r>
              <a:rPr lang="pl-PL" dirty="0"/>
              <a:t> i </a:t>
            </a:r>
            <a:r>
              <a:rPr lang="pl-PL" dirty="0" err="1"/>
              <a:t>Pawlikowskiej-Jasnorzewskiej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80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2AC5F2-D64C-9C9E-48A7-B05B4646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5760B7-5F46-DE52-5DBB-CF78219F8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146C0E-7D4C-E252-1057-36090C24A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857250"/>
            <a:ext cx="95440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98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E51C0D-F088-018A-7391-97FD3C74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7650D0-8AC7-74B8-5256-C55ACD47B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136A0A8-F7C5-DC46-1528-B1E6D977D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71398" cy="44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F77EE60-B35D-CBC5-098A-901EDFDE4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072" y="538009"/>
            <a:ext cx="7035928" cy="631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E66297-6CF1-F7F7-10EC-18C9B275D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6B9273-D9B4-BC0D-FDCF-AAF8E4831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78733FF-4D0D-3C83-9E25-613709C21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48" y="4189333"/>
            <a:ext cx="9518532" cy="1658696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DC0D9689-D797-4817-99D9-41EBEAE38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392506"/>
            <a:ext cx="1083945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97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9F9F3F-2FAC-C960-E625-684CA2550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248" y="4767943"/>
            <a:ext cx="9509760" cy="1233424"/>
          </a:xfrm>
        </p:spPr>
        <p:txBody>
          <a:bodyPr>
            <a:normAutofit/>
          </a:bodyPr>
          <a:lstStyle/>
          <a:p>
            <a:r>
              <a:rPr lang="pl-PL" sz="1800" dirty="0"/>
              <a:t>Chagall, „Koncert”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674BBB9-F760-9068-8433-F7D4870A5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28" y="674187"/>
            <a:ext cx="9222683" cy="162688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CEE53F6-F3C3-5079-233F-38F1C8452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528" y="2714875"/>
            <a:ext cx="9124088" cy="641274"/>
          </a:xfrm>
          <a:prstGeom prst="rect">
            <a:avLst/>
          </a:prstGeom>
        </p:spPr>
      </p:pic>
      <p:pic>
        <p:nvPicPr>
          <p:cNvPr id="3074" name="Picture 2" descr="The Concert, 1957 by Marc Chagall">
            <a:extLst>
              <a:ext uri="{FF2B5EF4-FFF2-40B4-BE49-F238E27FC236}">
                <a16:creationId xmlns:a16="http://schemas.microsoft.com/office/drawing/2014/main" id="{F243B65F-A957-1275-6ECB-F7E7A1E447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050" y="3571181"/>
            <a:ext cx="5544395" cy="327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3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637551-FB57-BFC2-41CA-C4F640259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6F63DC-2AF5-60FA-F4FB-3EEEB364A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8D6F723-40AA-762B-5CF9-37F977D0E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0"/>
            <a:ext cx="3898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66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7560C3-46D4-8232-6D70-77E7E003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4D5150-6D70-937F-DA5A-EEE87C36D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686" y="234997"/>
            <a:ext cx="8354591" cy="206721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13D7C97-4AA3-862A-E7F8-354200562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4620" y="2637252"/>
            <a:ext cx="5692734" cy="1583496"/>
          </a:xfrm>
          <a:prstGeom prst="rect">
            <a:avLst/>
          </a:prstGeom>
        </p:spPr>
      </p:pic>
      <p:pic>
        <p:nvPicPr>
          <p:cNvPr id="6146" name="Picture 2" descr="Bez lilak – co warto o nim wiedzieć? - Krysiak">
            <a:extLst>
              <a:ext uri="{FF2B5EF4-FFF2-40B4-BE49-F238E27FC236}">
                <a16:creationId xmlns:a16="http://schemas.microsoft.com/office/drawing/2014/main" id="{A0B03A5F-6BB5-A146-CE9A-BFE3B2F460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2847975"/>
            <a:ext cx="6067425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85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B64C80-5FF6-34C9-5FBD-17A8B6A3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/>
              <a:t>https://www.youtube.com/watch?v=Vx4mpA27AAM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F0D69C-2145-04EC-DF5E-2E6B8C704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4F72D64-B267-AD57-8DA6-AFE43776C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095" y="18095"/>
            <a:ext cx="7020905" cy="683990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DA2AF48-E088-9783-F928-714952010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0967"/>
            <a:ext cx="5171095" cy="86557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C570F91-361A-915B-3BFD-6EE77E23B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" y="5206481"/>
            <a:ext cx="5072816" cy="146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6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1C338-B9AD-7C94-9012-863E02EBF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F8842A-F54D-9864-057B-DCF6B9138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0EBE92E-A1AA-F2C0-D029-B085199E4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16" y="0"/>
            <a:ext cx="5521484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4BA43B1-72CF-E0FB-995C-5B54D27D4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901" y="-116688"/>
            <a:ext cx="7017099" cy="363494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50EFC8D-E38D-C231-9261-6DEA3F7AB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901" y="3591829"/>
            <a:ext cx="6946704" cy="31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9666DF-3BD0-B54B-B25A-496759F8A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F261FF-9DB5-D30D-FBDC-DBB8D2280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28B14DE-FB18-49E2-77D6-25223FCD2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941" y="2066735"/>
            <a:ext cx="8002117" cy="272453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13AC82A-B008-26BD-E493-D2D994229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78" y="5077911"/>
            <a:ext cx="7916380" cy="16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9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zablon (projekt Bąbelki)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alpha val="80000"/>
              </a:schemeClr>
            </a:gs>
            <a:gs pos="0">
              <a:schemeClr val="phClr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lumMod val="20000"/>
                <a:lumOff val="80000"/>
                <a:alpha val="59000"/>
              </a:schemeClr>
            </a:gs>
            <a:gs pos="40000">
              <a:schemeClr val="phClr">
                <a:lumMod val="20000"/>
                <a:lumOff val="80000"/>
                <a:alpha val="66000"/>
              </a:schemeClr>
            </a:gs>
            <a:gs pos="100000">
              <a:schemeClr val="phClr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6225157_TF03460638.potx" id="{9C3E1644-0438-4643-B8EE-4AF5096BFEBB}" vid="{AD4B01AE-F048-49FD-AC35-2500D6EA8996}"/>
    </a:ext>
  </a:extLst>
</a:theme>
</file>

<file path=ppt/theme/theme2.xml><?xml version="1.0" encoding="utf-8"?>
<a:theme xmlns:a="http://schemas.openxmlformats.org/drawingml/2006/main" name="Motyw pakietu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Slajdy (projekt Bąbelki)</Template>
  <TotalTime>46</TotalTime>
  <Words>30</Words>
  <Application>Microsoft Office PowerPoint</Application>
  <PresentationFormat>Panoramiczny</PresentationFormat>
  <Paragraphs>4</Paragraphs>
  <Slides>10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Century Gothic</vt:lpstr>
      <vt:lpstr>Courier New</vt:lpstr>
      <vt:lpstr>Szablon (projekt Bąbelki)</vt:lpstr>
      <vt:lpstr>Niezwyczajna zwyczajność  w poezji Iłłakowiczówny  i Pawlikowskiej-Jasnorzewskiej</vt:lpstr>
      <vt:lpstr>Prezentacja programu PowerPoint</vt:lpstr>
      <vt:lpstr>Prezentacja programu PowerPoint</vt:lpstr>
      <vt:lpstr>Prezentacja programu PowerPoint</vt:lpstr>
      <vt:lpstr>Chagall, „Koncert”</vt:lpstr>
      <vt:lpstr>Prezentacja programu PowerPoint</vt:lpstr>
      <vt:lpstr>Prezentacja programu PowerPoint</vt:lpstr>
      <vt:lpstr>https://www.youtube.com/watch?v=Vx4mpA27AAM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Szuszkiewicz Bożena</cp:lastModifiedBy>
  <cp:revision>6</cp:revision>
  <dcterms:created xsi:type="dcterms:W3CDTF">2026-03-11T12:20:08Z</dcterms:created>
  <dcterms:modified xsi:type="dcterms:W3CDTF">2026-04-21T10:28:54Z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74069200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