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22"/>
  </p:notesMasterIdLst>
  <p:handoutMasterIdLst>
    <p:handoutMasterId r:id="rId23"/>
  </p:handoutMasterIdLst>
  <p:sldIdLst>
    <p:sldId id="257" r:id="rId2"/>
    <p:sldId id="258" r:id="rId3"/>
    <p:sldId id="259" r:id="rId4"/>
    <p:sldId id="261" r:id="rId5"/>
    <p:sldId id="260" r:id="rId6"/>
    <p:sldId id="263" r:id="rId7"/>
    <p:sldId id="262" r:id="rId8"/>
    <p:sldId id="264" r:id="rId9"/>
    <p:sldId id="265" r:id="rId10"/>
    <p:sldId id="266" r:id="rId11"/>
    <p:sldId id="271" r:id="rId12"/>
    <p:sldId id="268" r:id="rId13"/>
    <p:sldId id="269" r:id="rId14"/>
    <p:sldId id="270" r:id="rId15"/>
    <p:sldId id="267" r:id="rId16"/>
    <p:sldId id="272" r:id="rId17"/>
    <p:sldId id="273" r:id="rId18"/>
    <p:sldId id="275" r:id="rId19"/>
    <p:sldId id="276" r:id="rId20"/>
    <p:sldId id="274" r:id="rId21"/>
  </p:sldIdLst>
  <p:sldSz cx="12192000" cy="6858000"/>
  <p:notesSz cx="6858000" cy="9144000"/>
  <p:defaultTextStyle>
    <a:defPPr rtl="0">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44529"/>
    <a:srgbClr val="2B3922"/>
    <a:srgbClr val="2E3722"/>
    <a:srgbClr val="FCF7F1"/>
    <a:srgbClr val="B8D233"/>
    <a:srgbClr val="5CC6D6"/>
    <a:srgbClr val="F8D22F"/>
    <a:srgbClr val="F03F2B"/>
    <a:srgbClr val="3488A0"/>
    <a:srgbClr val="57903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notesViewPr>
    <p:cSldViewPr snapToGrid="0">
      <p:cViewPr varScale="1">
        <p:scale>
          <a:sx n="120" d="100"/>
          <a:sy n="120" d="100"/>
        </p:scale>
        <p:origin x="5040"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Nagłówek — symbol zastępczy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dirty="0"/>
          </a:p>
        </p:txBody>
      </p:sp>
      <p:sp>
        <p:nvSpPr>
          <p:cNvPr id="3" name="Data — symbol zastępczy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9A45008F-94DB-43E0-8C9F-1F0525894FDF}" type="datetime1">
              <a:rPr lang="pl-PL" smtClean="0"/>
              <a:t>05.11.2025</a:t>
            </a:fld>
            <a:endParaRPr lang="en-US" dirty="0"/>
          </a:p>
        </p:txBody>
      </p:sp>
      <p:sp>
        <p:nvSpPr>
          <p:cNvPr id="4" name="Stopka — symbol zastępczy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dirty="0"/>
          </a:p>
        </p:txBody>
      </p:sp>
      <p:sp>
        <p:nvSpPr>
          <p:cNvPr id="5" name="Numer slajdu — symbol zastępczy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7ACF5E7-ACB0-497B-A8C6-F2E617B4631D}" type="slidenum">
              <a:rPr lang="en-US" smtClean="0"/>
              <a:t>‹#›</a:t>
            </a:fld>
            <a:endParaRPr lang="en-US" dirty="0"/>
          </a:p>
        </p:txBody>
      </p:sp>
    </p:spTree>
    <p:extLst>
      <p:ext uri="{BB962C8B-B14F-4D97-AF65-F5344CB8AC3E}">
        <p14:creationId xmlns:p14="http://schemas.microsoft.com/office/powerpoint/2010/main" val="1938533960"/>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Nagłówek — symbol zastępczy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dirty="0"/>
          </a:p>
        </p:txBody>
      </p:sp>
      <p:sp>
        <p:nvSpPr>
          <p:cNvPr id="3" name="Data — symbol zastępcz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37B4BC46-CA7A-4D04-99E7-1DA77BD3C4E2}" type="datetime1">
              <a:rPr lang="pl-PL" smtClean="0"/>
              <a:t>05.11.2025</a:t>
            </a:fld>
            <a:endParaRPr lang="en-US" dirty="0"/>
          </a:p>
        </p:txBody>
      </p:sp>
      <p:sp>
        <p:nvSpPr>
          <p:cNvPr id="4" name="Obraz slajdu — symbol zastępczy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US" dirty="0"/>
          </a:p>
        </p:txBody>
      </p:sp>
      <p:sp>
        <p:nvSpPr>
          <p:cNvPr id="5" name="Notatki — symbol zastępcz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pl"/>
              <a:t>Kliknij, aby edytować style wzorca tekstu</a:t>
            </a:r>
            <a:endParaRPr lang="en-US"/>
          </a:p>
          <a:p>
            <a:pPr lvl="1" rtl="0"/>
            <a:r>
              <a:rPr lang="pl"/>
              <a:t>Drugi poziom</a:t>
            </a:r>
          </a:p>
          <a:p>
            <a:pPr lvl="2" rtl="0"/>
            <a:r>
              <a:rPr lang="pl"/>
              <a:t>Trzeci poziom</a:t>
            </a:r>
          </a:p>
          <a:p>
            <a:pPr lvl="3" rtl="0"/>
            <a:r>
              <a:rPr lang="pl"/>
              <a:t>Czwarty poziom</a:t>
            </a:r>
          </a:p>
          <a:p>
            <a:pPr lvl="4" rtl="0"/>
            <a:r>
              <a:rPr lang="pl"/>
              <a:t>Piąty poziom</a:t>
            </a:r>
            <a:endParaRPr lang="en-US"/>
          </a:p>
        </p:txBody>
      </p:sp>
      <p:sp>
        <p:nvSpPr>
          <p:cNvPr id="6" name="Stopka — symbol zastępczy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dirty="0"/>
          </a:p>
        </p:txBody>
      </p:sp>
      <p:sp>
        <p:nvSpPr>
          <p:cNvPr id="7" name="Numer slajdu — symbol zastępczy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37A705E3-E620-489D-9973-6221209A4B3B}" type="slidenum">
              <a:rPr lang="en-US" smtClean="0"/>
              <a:t>‹#›</a:t>
            </a:fld>
            <a:endParaRPr lang="en-US" dirty="0"/>
          </a:p>
        </p:txBody>
      </p:sp>
    </p:spTree>
    <p:extLst>
      <p:ext uri="{BB962C8B-B14F-4D97-AF65-F5344CB8AC3E}">
        <p14:creationId xmlns:p14="http://schemas.microsoft.com/office/powerpoint/2010/main" val="3889581830"/>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sp>
        <p:nvSpPr>
          <p:cNvPr id="5" name="Prostokąt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useBgFill="1">
        <p:nvSpPr>
          <p:cNvPr id="10" name="Prostokąt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txBody>
          <a:bodyPr/>
          <a:lstStyle/>
          <a:p>
            <a:endParaRPr lang="pl-PL"/>
          </a:p>
        </p:txBody>
      </p:sp>
      <p:sp>
        <p:nvSpPr>
          <p:cNvPr id="11" name="Prostokąt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endParaRPr lang="pl-PL"/>
          </a:p>
        </p:txBody>
      </p:sp>
      <p:sp>
        <p:nvSpPr>
          <p:cNvPr id="15" name="Prostokąt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l-PL"/>
          </a:p>
        </p:txBody>
      </p:sp>
      <p:grpSp>
        <p:nvGrpSpPr>
          <p:cNvPr id="7" name="Grupa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Łącznik prosty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Łącznik prosty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Łącznik prosty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ytuł 1"/>
          <p:cNvSpPr>
            <a:spLocks noGrp="1"/>
          </p:cNvSpPr>
          <p:nvPr>
            <p:ph type="ctrTitle"/>
          </p:nvPr>
        </p:nvSpPr>
        <p:spPr>
          <a:xfrm>
            <a:off x="1629103" y="2244830"/>
            <a:ext cx="8933796" cy="2437232"/>
          </a:xfrm>
        </p:spPr>
        <p:txBody>
          <a:bodyPr tIns="45720" bIns="45720" rtlCol="0" anchor="ctr">
            <a:noAutofit/>
          </a:bodyPr>
          <a:lstStyle>
            <a:lvl1pPr algn="ctr">
              <a:lnSpc>
                <a:spcPct val="83000"/>
              </a:lnSpc>
              <a:defRPr lang="en-US" sz="6200" b="0" kern="1200" cap="all" spc="-100" baseline="0" dirty="0">
                <a:solidFill>
                  <a:schemeClr val="tx1">
                    <a:lumMod val="85000"/>
                    <a:lumOff val="15000"/>
                  </a:schemeClr>
                </a:solidFill>
                <a:effectLst/>
                <a:latin typeface="+mj-lt"/>
                <a:ea typeface="+mn-ea"/>
                <a:cs typeface="+mn-cs"/>
              </a:defRPr>
            </a:lvl1pPr>
          </a:lstStyle>
          <a:p>
            <a:pPr rtl="0"/>
            <a:r>
              <a:rPr lang="pl-PL"/>
              <a:t>Kliknij, aby edytować styl</a:t>
            </a:r>
            <a:endParaRPr lang="en-US" dirty="0"/>
          </a:p>
        </p:txBody>
      </p:sp>
      <p:sp>
        <p:nvSpPr>
          <p:cNvPr id="3" name="Podtytuł 2"/>
          <p:cNvSpPr>
            <a:spLocks noGrp="1"/>
          </p:cNvSpPr>
          <p:nvPr>
            <p:ph type="subTitle" idx="1"/>
          </p:nvPr>
        </p:nvSpPr>
        <p:spPr>
          <a:xfrm>
            <a:off x="1629101" y="4682062"/>
            <a:ext cx="8936846" cy="457201"/>
          </a:xfrm>
        </p:spPr>
        <p:txBody>
          <a:bodyPr rtlCol="0">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pl-PL"/>
              <a:t>Kliknij, aby edytować styl wzorca podtytułu</a:t>
            </a:r>
            <a:endParaRPr lang="en-US" dirty="0"/>
          </a:p>
        </p:txBody>
      </p:sp>
      <p:sp>
        <p:nvSpPr>
          <p:cNvPr id="20" name="Data — symbol zastępczy 19"/>
          <p:cNvSpPr>
            <a:spLocks noGrp="1"/>
          </p:cNvSpPr>
          <p:nvPr>
            <p:ph type="dt" sz="half" idx="10"/>
          </p:nvPr>
        </p:nvSpPr>
        <p:spPr>
          <a:xfrm>
            <a:off x="5318760" y="1341256"/>
            <a:ext cx="1554480" cy="485546"/>
          </a:xfrm>
        </p:spPr>
        <p:txBody>
          <a:bodyPr rtlCol="0"/>
          <a:lstStyle>
            <a:lvl1pPr algn="ctr">
              <a:defRPr sz="1300" spc="0" baseline="0">
                <a:solidFill>
                  <a:srgbClr val="FFFFFF"/>
                </a:solidFill>
                <a:latin typeface="+mn-lt"/>
              </a:defRPr>
            </a:lvl1pPr>
          </a:lstStyle>
          <a:p>
            <a:pPr rtl="0"/>
            <a:fld id="{2CCAE96E-C089-46E2-B00B-E9B69FA3BE44}" type="datetime1">
              <a:rPr lang="pl-PL" smtClean="0"/>
              <a:t>05.11.2025</a:t>
            </a:fld>
            <a:endParaRPr lang="en-US" dirty="0"/>
          </a:p>
        </p:txBody>
      </p:sp>
      <p:sp>
        <p:nvSpPr>
          <p:cNvPr id="21" name="Stopka — symbol zastępczy 20"/>
          <p:cNvSpPr>
            <a:spLocks noGrp="1"/>
          </p:cNvSpPr>
          <p:nvPr>
            <p:ph type="ftr" sz="quarter" idx="11"/>
          </p:nvPr>
        </p:nvSpPr>
        <p:spPr>
          <a:xfrm>
            <a:off x="1629100" y="5177408"/>
            <a:ext cx="5730295" cy="228600"/>
          </a:xfrm>
        </p:spPr>
        <p:txBody>
          <a:bodyPr rtlCol="0"/>
          <a:lstStyle>
            <a:lvl1pPr algn="l">
              <a:defRPr>
                <a:solidFill>
                  <a:schemeClr val="tx1">
                    <a:lumMod val="85000"/>
                    <a:lumOff val="15000"/>
                  </a:schemeClr>
                </a:solidFill>
              </a:defRPr>
            </a:lvl1pPr>
          </a:lstStyle>
          <a:p>
            <a:pPr rtl="0"/>
            <a:endParaRPr lang="en-US" dirty="0"/>
          </a:p>
        </p:txBody>
      </p:sp>
      <p:sp>
        <p:nvSpPr>
          <p:cNvPr id="22" name="Numer slajdu — symbol zastępczy 21"/>
          <p:cNvSpPr>
            <a:spLocks noGrp="1"/>
          </p:cNvSpPr>
          <p:nvPr>
            <p:ph type="sldNum" sz="quarter" idx="12"/>
          </p:nvPr>
        </p:nvSpPr>
        <p:spPr>
          <a:xfrm>
            <a:off x="8606920" y="5177408"/>
            <a:ext cx="1955980" cy="228600"/>
          </a:xfrm>
        </p:spPr>
        <p:txBody>
          <a:bodyPr rtlCol="0"/>
          <a:lstStyle>
            <a:lvl1pPr>
              <a:defRPr>
                <a:solidFill>
                  <a:schemeClr val="tx1">
                    <a:lumMod val="85000"/>
                    <a:lumOff val="15000"/>
                  </a:schemeClr>
                </a:solidFill>
              </a:defRPr>
            </a:lvl1pPr>
          </a:lstStyle>
          <a:p>
            <a:pPr rtl="0"/>
            <a:fld id="{34B7E4EF-A1BD-40F4-AB7B-04F084DD991D}" type="slidenum">
              <a:rPr lang="en-US" smtClean="0"/>
              <a:t>‹#›</a:t>
            </a:fld>
            <a:endParaRPr lang="en-US" dirty="0"/>
          </a:p>
        </p:txBody>
      </p:sp>
    </p:spTree>
    <p:extLst>
      <p:ext uri="{BB962C8B-B14F-4D97-AF65-F5344CB8AC3E}">
        <p14:creationId xmlns:p14="http://schemas.microsoft.com/office/powerpoint/2010/main" val="4147770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rtlCol="0"/>
          <a:lstStyle/>
          <a:p>
            <a:pPr rtl="0"/>
            <a:r>
              <a:rPr lang="pl-PL"/>
              <a:t>Kliknij, aby edytować styl</a:t>
            </a:r>
            <a:endParaRPr lang="en-US" dirty="0"/>
          </a:p>
        </p:txBody>
      </p:sp>
      <p:sp>
        <p:nvSpPr>
          <p:cNvPr id="3" name="Zawartość — symbol zastępczy 2"/>
          <p:cNvSpPr>
            <a:spLocks noGrp="1"/>
          </p:cNvSpPr>
          <p:nvPr>
            <p:ph idx="1"/>
          </p:nvPr>
        </p:nvSpPr>
        <p:spPr/>
        <p:txBody>
          <a:bodyPr rtlCol="0"/>
          <a:lstStyle/>
          <a:p>
            <a:pPr lvl="0" rtl="0"/>
            <a:r>
              <a:rPr lang="pl-PL"/>
              <a:t>Kliknij, aby edytować style wzorca tekstu</a:t>
            </a:r>
          </a:p>
          <a:p>
            <a:pPr lvl="1" rtl="0"/>
            <a:r>
              <a:rPr lang="pl-PL"/>
              <a:t>Drugi poziom</a:t>
            </a:r>
          </a:p>
          <a:p>
            <a:pPr lvl="2" rtl="0"/>
            <a:r>
              <a:rPr lang="pl-PL"/>
              <a:t>Trzeci poziom</a:t>
            </a:r>
          </a:p>
          <a:p>
            <a:pPr lvl="3" rtl="0"/>
            <a:r>
              <a:rPr lang="pl-PL"/>
              <a:t>Czwarty poziom</a:t>
            </a:r>
          </a:p>
          <a:p>
            <a:pPr lvl="4" rtl="0"/>
            <a:r>
              <a:rPr lang="pl-PL"/>
              <a:t>Piąty poziom</a:t>
            </a:r>
            <a:endParaRPr lang="en-US" dirty="0"/>
          </a:p>
        </p:txBody>
      </p:sp>
      <p:sp>
        <p:nvSpPr>
          <p:cNvPr id="4" name="Data — symbol zastępczy 3"/>
          <p:cNvSpPr>
            <a:spLocks noGrp="1"/>
          </p:cNvSpPr>
          <p:nvPr>
            <p:ph type="dt" sz="half" idx="10"/>
          </p:nvPr>
        </p:nvSpPr>
        <p:spPr/>
        <p:txBody>
          <a:bodyPr rtlCol="0"/>
          <a:lstStyle/>
          <a:p>
            <a:pPr rtl="0"/>
            <a:fld id="{1B23B4D2-AC56-4E03-B584-C7EE294BDCA4}" type="datetime1">
              <a:rPr lang="pl-PL" smtClean="0"/>
              <a:t>05.11.2025</a:t>
            </a:fld>
            <a:endParaRPr lang="en-US" dirty="0"/>
          </a:p>
        </p:txBody>
      </p:sp>
      <p:sp>
        <p:nvSpPr>
          <p:cNvPr id="5" name="Stopka — symbol zastępczy 4"/>
          <p:cNvSpPr>
            <a:spLocks noGrp="1"/>
          </p:cNvSpPr>
          <p:nvPr>
            <p:ph type="ftr" sz="quarter" idx="11"/>
          </p:nvPr>
        </p:nvSpPr>
        <p:spPr/>
        <p:txBody>
          <a:bodyPr rtlCol="0"/>
          <a:lstStyle/>
          <a:p>
            <a:pPr rtl="0"/>
            <a:endParaRPr lang="en-US" dirty="0"/>
          </a:p>
        </p:txBody>
      </p:sp>
      <p:sp>
        <p:nvSpPr>
          <p:cNvPr id="6" name="Numer slajdu — symbol zastępczy 5"/>
          <p:cNvSpPr>
            <a:spLocks noGrp="1"/>
          </p:cNvSpPr>
          <p:nvPr>
            <p:ph type="sldNum" sz="quarter" idx="12"/>
          </p:nvPr>
        </p:nvSpPr>
        <p:spPr/>
        <p:txBody>
          <a:bodyPr rtlCol="0"/>
          <a:lstStyle/>
          <a:p>
            <a:pPr rtl="0"/>
            <a:fld id="{34B7E4EF-A1BD-40F4-AB7B-04F084DD991D}" type="slidenum">
              <a:rPr lang="en-US" smtClean="0"/>
              <a:t>‹#›</a:t>
            </a:fld>
            <a:endParaRPr lang="en-US" dirty="0"/>
          </a:p>
        </p:txBody>
      </p:sp>
    </p:spTree>
    <p:extLst>
      <p:ext uri="{BB962C8B-B14F-4D97-AF65-F5344CB8AC3E}">
        <p14:creationId xmlns:p14="http://schemas.microsoft.com/office/powerpoint/2010/main" val="21537087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Nagłówek sekcji">
    <p:spTree>
      <p:nvGrpSpPr>
        <p:cNvPr id="1" name=""/>
        <p:cNvGrpSpPr/>
        <p:nvPr/>
      </p:nvGrpSpPr>
      <p:grpSpPr>
        <a:xfrm>
          <a:off x="0" y="0"/>
          <a:ext cx="0" cy="0"/>
          <a:chOff x="0" y="0"/>
          <a:chExt cx="0" cy="0"/>
        </a:xfrm>
      </p:grpSpPr>
      <p:sp>
        <p:nvSpPr>
          <p:cNvPr id="15" name="Prostokąt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useBgFill="1">
        <p:nvSpPr>
          <p:cNvPr id="23" name="Prostokąt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Prostokąt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Prostokąt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ytuł 1"/>
          <p:cNvSpPr>
            <a:spLocks noGrp="1"/>
          </p:cNvSpPr>
          <p:nvPr>
            <p:ph type="title"/>
          </p:nvPr>
        </p:nvSpPr>
        <p:spPr>
          <a:xfrm>
            <a:off x="1629156" y="2275165"/>
            <a:ext cx="8933688" cy="2406895"/>
          </a:xfrm>
        </p:spPr>
        <p:txBody>
          <a:bodyPr rtlCol="0" anchor="ctr">
            <a:noAutofit/>
          </a:bodyPr>
          <a:lstStyle>
            <a:lvl1pPr algn="ctr">
              <a:lnSpc>
                <a:spcPct val="83000"/>
              </a:lnSpc>
              <a:defRPr lang="en-US" sz="6200" kern="1200" cap="all" spc="-100" baseline="0" dirty="0">
                <a:solidFill>
                  <a:schemeClr val="tx1">
                    <a:lumMod val="85000"/>
                    <a:lumOff val="15000"/>
                  </a:schemeClr>
                </a:solidFill>
                <a:effectLst/>
                <a:latin typeface="+mj-lt"/>
                <a:ea typeface="+mn-ea"/>
                <a:cs typeface="+mn-cs"/>
              </a:defRPr>
            </a:lvl1pPr>
          </a:lstStyle>
          <a:p>
            <a:pPr rtl="0"/>
            <a:r>
              <a:rPr lang="pl-PL"/>
              <a:t>Kliknij, aby edytować styl</a:t>
            </a:r>
            <a:endParaRPr lang="en-US" dirty="0"/>
          </a:p>
        </p:txBody>
      </p:sp>
      <p:grpSp>
        <p:nvGrpSpPr>
          <p:cNvPr id="16" name="Grupa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Łącznik prosty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Łącznik prosty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Łącznik prosty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kst — symbol zastępczy 2"/>
          <p:cNvSpPr>
            <a:spLocks noGrp="1"/>
          </p:cNvSpPr>
          <p:nvPr>
            <p:ph type="body" idx="1"/>
          </p:nvPr>
        </p:nvSpPr>
        <p:spPr>
          <a:xfrm>
            <a:off x="1629156" y="4682062"/>
            <a:ext cx="8939784" cy="457200"/>
          </a:xfrm>
        </p:spPr>
        <p:txBody>
          <a:bodyPr rtlCol="0"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pl-PL"/>
              <a:t>Kliknij, aby edytować style wzorca tekstu</a:t>
            </a:r>
          </a:p>
        </p:txBody>
      </p:sp>
      <p:sp>
        <p:nvSpPr>
          <p:cNvPr id="4" name="Data — symbol zastępczy 3"/>
          <p:cNvSpPr>
            <a:spLocks noGrp="1"/>
          </p:cNvSpPr>
          <p:nvPr>
            <p:ph type="dt" sz="half" idx="10"/>
          </p:nvPr>
        </p:nvSpPr>
        <p:spPr>
          <a:xfrm>
            <a:off x="5318760" y="1344502"/>
            <a:ext cx="1554480" cy="498781"/>
          </a:xfrm>
        </p:spPr>
        <p:txBody>
          <a:bodyPr rtlCol="0"/>
          <a:lstStyle>
            <a:lvl1pPr algn="ctr">
              <a:defRPr lang="en-US" sz="1300" kern="1200" spc="0" baseline="0">
                <a:solidFill>
                  <a:srgbClr val="FFFFFF"/>
                </a:solidFill>
                <a:latin typeface="+mn-lt"/>
                <a:ea typeface="+mn-ea"/>
                <a:cs typeface="+mn-cs"/>
              </a:defRPr>
            </a:lvl1pPr>
          </a:lstStyle>
          <a:p>
            <a:pPr rtl="0"/>
            <a:fld id="{81C9E4F4-16A6-4438-87AB-4F5DC3B5A8D3}" type="datetime1">
              <a:rPr lang="pl-PL" smtClean="0"/>
              <a:t>05.11.2025</a:t>
            </a:fld>
            <a:endParaRPr lang="en-US" dirty="0"/>
          </a:p>
        </p:txBody>
      </p:sp>
      <p:sp>
        <p:nvSpPr>
          <p:cNvPr id="5" name="Stopka — symbol zastępczy 4"/>
          <p:cNvSpPr>
            <a:spLocks noGrp="1"/>
          </p:cNvSpPr>
          <p:nvPr>
            <p:ph type="ftr" sz="quarter" idx="11"/>
          </p:nvPr>
        </p:nvSpPr>
        <p:spPr>
          <a:xfrm>
            <a:off x="1629157" y="5177408"/>
            <a:ext cx="5660134" cy="228600"/>
          </a:xfrm>
        </p:spPr>
        <p:txBody>
          <a:bodyPr rtlCol="0"/>
          <a:lstStyle>
            <a:lvl1pPr algn="l">
              <a:defRPr>
                <a:solidFill>
                  <a:schemeClr val="tx1">
                    <a:lumMod val="85000"/>
                    <a:lumOff val="15000"/>
                  </a:schemeClr>
                </a:solidFill>
              </a:defRPr>
            </a:lvl1pPr>
          </a:lstStyle>
          <a:p>
            <a:pPr rtl="0"/>
            <a:endParaRPr lang="en-US" dirty="0"/>
          </a:p>
        </p:txBody>
      </p:sp>
      <p:sp>
        <p:nvSpPr>
          <p:cNvPr id="6" name="Numer slajdu — symbol zastępczy 5"/>
          <p:cNvSpPr>
            <a:spLocks noGrp="1"/>
          </p:cNvSpPr>
          <p:nvPr>
            <p:ph type="sldNum" sz="quarter" idx="12"/>
          </p:nvPr>
        </p:nvSpPr>
        <p:spPr>
          <a:xfrm>
            <a:off x="8604504" y="5177408"/>
            <a:ext cx="1958339" cy="228600"/>
          </a:xfrm>
        </p:spPr>
        <p:txBody>
          <a:bodyPr rtlCol="0"/>
          <a:lstStyle>
            <a:lvl1pPr>
              <a:defRPr>
                <a:solidFill>
                  <a:schemeClr val="tx1">
                    <a:lumMod val="85000"/>
                    <a:lumOff val="15000"/>
                  </a:schemeClr>
                </a:solidFill>
              </a:defRPr>
            </a:lvl1pPr>
          </a:lstStyle>
          <a:p>
            <a:pPr rtl="0"/>
            <a:fld id="{34B7E4EF-A1BD-40F4-AB7B-04F084DD991D}" type="slidenum">
              <a:rPr lang="en-US" smtClean="0"/>
              <a:t>‹#›</a:t>
            </a:fld>
            <a:endParaRPr lang="en-US" dirty="0"/>
          </a:p>
        </p:txBody>
      </p:sp>
    </p:spTree>
    <p:extLst>
      <p:ext uri="{BB962C8B-B14F-4D97-AF65-F5344CB8AC3E}">
        <p14:creationId xmlns:p14="http://schemas.microsoft.com/office/powerpoint/2010/main" val="6060714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8" name="Tytuł 7"/>
          <p:cNvSpPr>
            <a:spLocks noGrp="1"/>
          </p:cNvSpPr>
          <p:nvPr>
            <p:ph type="title"/>
          </p:nvPr>
        </p:nvSpPr>
        <p:spPr/>
        <p:txBody>
          <a:bodyPr rtlCol="0"/>
          <a:lstStyle/>
          <a:p>
            <a:pPr rtl="0"/>
            <a:r>
              <a:rPr lang="pl-PL"/>
              <a:t>Kliknij, aby edytować styl</a:t>
            </a:r>
            <a:endParaRPr lang="en-US" dirty="0"/>
          </a:p>
        </p:txBody>
      </p:sp>
      <p:sp>
        <p:nvSpPr>
          <p:cNvPr id="3" name="Zawartość — symbol zastępczy 2"/>
          <p:cNvSpPr>
            <a:spLocks noGrp="1"/>
          </p:cNvSpPr>
          <p:nvPr>
            <p:ph sz="half" idx="1"/>
          </p:nvPr>
        </p:nvSpPr>
        <p:spPr>
          <a:xfrm>
            <a:off x="1066800" y="2103120"/>
            <a:ext cx="4663440" cy="3749040"/>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pl-PL"/>
              <a:t>Kliknij, aby edytować style wzorca tekstu</a:t>
            </a:r>
          </a:p>
          <a:p>
            <a:pPr lvl="1" rtl="0"/>
            <a:r>
              <a:rPr lang="pl-PL"/>
              <a:t>Drugi poziom</a:t>
            </a:r>
          </a:p>
          <a:p>
            <a:pPr lvl="2" rtl="0"/>
            <a:r>
              <a:rPr lang="pl-PL"/>
              <a:t>Trzeci poziom</a:t>
            </a:r>
          </a:p>
          <a:p>
            <a:pPr lvl="3" rtl="0"/>
            <a:r>
              <a:rPr lang="pl-PL"/>
              <a:t>Czwarty poziom</a:t>
            </a:r>
          </a:p>
          <a:p>
            <a:pPr lvl="4" rtl="0"/>
            <a:r>
              <a:rPr lang="pl-PL"/>
              <a:t>Piąty poziom</a:t>
            </a:r>
            <a:endParaRPr lang="en-US" dirty="0"/>
          </a:p>
        </p:txBody>
      </p:sp>
      <p:sp>
        <p:nvSpPr>
          <p:cNvPr id="4" name="Zawartość — symbol zastępczy 3"/>
          <p:cNvSpPr>
            <a:spLocks noGrp="1"/>
          </p:cNvSpPr>
          <p:nvPr>
            <p:ph sz="half" idx="2"/>
          </p:nvPr>
        </p:nvSpPr>
        <p:spPr>
          <a:xfrm>
            <a:off x="6461760" y="2103120"/>
            <a:ext cx="4663440" cy="3749040"/>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pl-PL"/>
              <a:t>Kliknij, aby edytować style wzorca tekstu</a:t>
            </a:r>
          </a:p>
          <a:p>
            <a:pPr lvl="1" rtl="0"/>
            <a:r>
              <a:rPr lang="pl-PL"/>
              <a:t>Drugi poziom</a:t>
            </a:r>
          </a:p>
          <a:p>
            <a:pPr lvl="2" rtl="0"/>
            <a:r>
              <a:rPr lang="pl-PL"/>
              <a:t>Trzeci poziom</a:t>
            </a:r>
          </a:p>
          <a:p>
            <a:pPr lvl="3" rtl="0"/>
            <a:r>
              <a:rPr lang="pl-PL"/>
              <a:t>Czwarty poziom</a:t>
            </a:r>
          </a:p>
          <a:p>
            <a:pPr lvl="4" rtl="0"/>
            <a:r>
              <a:rPr lang="pl-PL"/>
              <a:t>Piąty poziom</a:t>
            </a:r>
            <a:endParaRPr lang="en-US" dirty="0"/>
          </a:p>
        </p:txBody>
      </p:sp>
      <p:sp>
        <p:nvSpPr>
          <p:cNvPr id="5" name="Data — symbol zastępczy 4"/>
          <p:cNvSpPr>
            <a:spLocks noGrp="1"/>
          </p:cNvSpPr>
          <p:nvPr>
            <p:ph type="dt" sz="half" idx="10"/>
          </p:nvPr>
        </p:nvSpPr>
        <p:spPr/>
        <p:txBody>
          <a:bodyPr rtlCol="0"/>
          <a:lstStyle/>
          <a:p>
            <a:pPr rtl="0"/>
            <a:fld id="{8F9E9CAD-0F3C-4A80-BB5E-125D14EA3F8F}" type="datetime1">
              <a:rPr lang="pl-PL" smtClean="0"/>
              <a:t>05.11.2025</a:t>
            </a:fld>
            <a:endParaRPr lang="en-US" dirty="0"/>
          </a:p>
        </p:txBody>
      </p:sp>
      <p:sp>
        <p:nvSpPr>
          <p:cNvPr id="6" name="Stopka — symbol zastępczy 5"/>
          <p:cNvSpPr>
            <a:spLocks noGrp="1"/>
          </p:cNvSpPr>
          <p:nvPr>
            <p:ph type="ftr" sz="quarter" idx="11"/>
          </p:nvPr>
        </p:nvSpPr>
        <p:spPr/>
        <p:txBody>
          <a:bodyPr rtlCol="0"/>
          <a:lstStyle/>
          <a:p>
            <a:pPr rtl="0"/>
            <a:endParaRPr lang="en-US" dirty="0"/>
          </a:p>
        </p:txBody>
      </p:sp>
      <p:sp>
        <p:nvSpPr>
          <p:cNvPr id="7" name="Numer slajdu — symbol zastępczy 6"/>
          <p:cNvSpPr>
            <a:spLocks noGrp="1"/>
          </p:cNvSpPr>
          <p:nvPr>
            <p:ph type="sldNum" sz="quarter" idx="12"/>
          </p:nvPr>
        </p:nvSpPr>
        <p:spPr/>
        <p:txBody>
          <a:bodyPr rtlCol="0"/>
          <a:lstStyle/>
          <a:p>
            <a:pPr rtl="0"/>
            <a:fld id="{34B7E4EF-A1BD-40F4-AB7B-04F084DD991D}" type="slidenum">
              <a:rPr lang="en-US" smtClean="0"/>
              <a:t>‹#›</a:t>
            </a:fld>
            <a:endParaRPr lang="en-US" dirty="0"/>
          </a:p>
        </p:txBody>
      </p:sp>
    </p:spTree>
    <p:extLst>
      <p:ext uri="{BB962C8B-B14F-4D97-AF65-F5344CB8AC3E}">
        <p14:creationId xmlns:p14="http://schemas.microsoft.com/office/powerpoint/2010/main" val="27446721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p:txBody>
          <a:bodyPr rtlCol="0"/>
          <a:lstStyle/>
          <a:p>
            <a:pPr rtl="0"/>
            <a:r>
              <a:rPr lang="pl-PL"/>
              <a:t>Kliknij, aby edytować styl</a:t>
            </a:r>
            <a:endParaRPr lang="en-US" dirty="0"/>
          </a:p>
        </p:txBody>
      </p:sp>
      <p:sp>
        <p:nvSpPr>
          <p:cNvPr id="3" name="Tekst — symbol zastępczy 2"/>
          <p:cNvSpPr>
            <a:spLocks noGrp="1"/>
          </p:cNvSpPr>
          <p:nvPr>
            <p:ph type="body" idx="1"/>
          </p:nvPr>
        </p:nvSpPr>
        <p:spPr>
          <a:xfrm>
            <a:off x="1069848" y="2074334"/>
            <a:ext cx="4663440" cy="640080"/>
          </a:xfrm>
        </p:spPr>
        <p:txBody>
          <a:bodyPr rtlCol="0"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pl-PL"/>
              <a:t>Kliknij, aby edytować style wzorca tekstu</a:t>
            </a:r>
          </a:p>
        </p:txBody>
      </p:sp>
      <p:sp>
        <p:nvSpPr>
          <p:cNvPr id="4" name="Zawartość — symbol zastępczy 3"/>
          <p:cNvSpPr>
            <a:spLocks noGrp="1"/>
          </p:cNvSpPr>
          <p:nvPr>
            <p:ph sz="half" idx="2"/>
          </p:nvPr>
        </p:nvSpPr>
        <p:spPr>
          <a:xfrm>
            <a:off x="1069848" y="2792472"/>
            <a:ext cx="4663440" cy="3163825"/>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pl-PL"/>
              <a:t>Kliknij, aby edytować style wzorca tekstu</a:t>
            </a:r>
          </a:p>
          <a:p>
            <a:pPr lvl="1" rtl="0"/>
            <a:r>
              <a:rPr lang="pl-PL"/>
              <a:t>Drugi poziom</a:t>
            </a:r>
          </a:p>
          <a:p>
            <a:pPr lvl="2" rtl="0"/>
            <a:r>
              <a:rPr lang="pl-PL"/>
              <a:t>Trzeci poziom</a:t>
            </a:r>
          </a:p>
          <a:p>
            <a:pPr lvl="3" rtl="0"/>
            <a:r>
              <a:rPr lang="pl-PL"/>
              <a:t>Czwarty poziom</a:t>
            </a:r>
          </a:p>
          <a:p>
            <a:pPr lvl="4" rtl="0"/>
            <a:r>
              <a:rPr lang="pl-PL"/>
              <a:t>Piąty poziom</a:t>
            </a:r>
            <a:endParaRPr lang="pl"/>
          </a:p>
        </p:txBody>
      </p:sp>
      <p:sp>
        <p:nvSpPr>
          <p:cNvPr id="5" name="Tekst — symbol zastępczy 4"/>
          <p:cNvSpPr>
            <a:spLocks noGrp="1"/>
          </p:cNvSpPr>
          <p:nvPr>
            <p:ph type="body" sz="quarter" idx="3"/>
          </p:nvPr>
        </p:nvSpPr>
        <p:spPr>
          <a:xfrm>
            <a:off x="6458712" y="2074334"/>
            <a:ext cx="4663440" cy="640080"/>
          </a:xfrm>
        </p:spPr>
        <p:txBody>
          <a:bodyPr rtlCol="0"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pl-PL"/>
              <a:t>Kliknij, aby edytować style wzorca tekstu</a:t>
            </a:r>
          </a:p>
        </p:txBody>
      </p:sp>
      <p:sp>
        <p:nvSpPr>
          <p:cNvPr id="6" name="Zawartość — symbol zastępczy 5"/>
          <p:cNvSpPr>
            <a:spLocks noGrp="1"/>
          </p:cNvSpPr>
          <p:nvPr>
            <p:ph sz="quarter" idx="4"/>
          </p:nvPr>
        </p:nvSpPr>
        <p:spPr>
          <a:xfrm>
            <a:off x="6458712" y="2792471"/>
            <a:ext cx="4663440" cy="3164509"/>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pl-PL"/>
              <a:t>Kliknij, aby edytować style wzorca tekstu</a:t>
            </a:r>
          </a:p>
          <a:p>
            <a:pPr lvl="1" rtl="0"/>
            <a:r>
              <a:rPr lang="pl-PL"/>
              <a:t>Drugi poziom</a:t>
            </a:r>
          </a:p>
          <a:p>
            <a:pPr lvl="2" rtl="0"/>
            <a:r>
              <a:rPr lang="pl-PL"/>
              <a:t>Trzeci poziom</a:t>
            </a:r>
          </a:p>
          <a:p>
            <a:pPr lvl="3" rtl="0"/>
            <a:r>
              <a:rPr lang="pl-PL"/>
              <a:t>Czwarty poziom</a:t>
            </a:r>
          </a:p>
          <a:p>
            <a:pPr lvl="4" rtl="0"/>
            <a:r>
              <a:rPr lang="pl-PL"/>
              <a:t>Piąty poziom</a:t>
            </a:r>
            <a:endParaRPr lang="pl"/>
          </a:p>
        </p:txBody>
      </p:sp>
      <p:sp>
        <p:nvSpPr>
          <p:cNvPr id="7" name="Data — symbol zastępczy 6"/>
          <p:cNvSpPr>
            <a:spLocks noGrp="1"/>
          </p:cNvSpPr>
          <p:nvPr>
            <p:ph type="dt" sz="half" idx="10"/>
          </p:nvPr>
        </p:nvSpPr>
        <p:spPr/>
        <p:txBody>
          <a:bodyPr rtlCol="0"/>
          <a:lstStyle/>
          <a:p>
            <a:pPr rtl="0"/>
            <a:fld id="{E22AC233-C75A-4ABB-8E66-F95B5065B39F}" type="datetime1">
              <a:rPr lang="pl-PL" smtClean="0"/>
              <a:t>05.11.2025</a:t>
            </a:fld>
            <a:endParaRPr lang="en-US" dirty="0"/>
          </a:p>
        </p:txBody>
      </p:sp>
      <p:sp>
        <p:nvSpPr>
          <p:cNvPr id="8" name="Stopka — symbol zastępczy 7"/>
          <p:cNvSpPr>
            <a:spLocks noGrp="1"/>
          </p:cNvSpPr>
          <p:nvPr>
            <p:ph type="ftr" sz="quarter" idx="11"/>
          </p:nvPr>
        </p:nvSpPr>
        <p:spPr/>
        <p:txBody>
          <a:bodyPr rtlCol="0"/>
          <a:lstStyle/>
          <a:p>
            <a:pPr rtl="0"/>
            <a:endParaRPr lang="en-US" dirty="0"/>
          </a:p>
        </p:txBody>
      </p:sp>
      <p:sp>
        <p:nvSpPr>
          <p:cNvPr id="9" name="Numer slajdu — symbol zastępczy 8"/>
          <p:cNvSpPr>
            <a:spLocks noGrp="1"/>
          </p:cNvSpPr>
          <p:nvPr>
            <p:ph type="sldNum" sz="quarter" idx="12"/>
          </p:nvPr>
        </p:nvSpPr>
        <p:spPr/>
        <p:txBody>
          <a:bodyPr rtlCol="0"/>
          <a:lstStyle/>
          <a:p>
            <a:pPr rtl="0"/>
            <a:fld id="{34B7E4EF-A1BD-40F4-AB7B-04F084DD991D}" type="slidenum">
              <a:rPr lang="en-US" smtClean="0"/>
              <a:t>‹#›</a:t>
            </a:fld>
            <a:endParaRPr lang="en-US" dirty="0"/>
          </a:p>
        </p:txBody>
      </p:sp>
    </p:spTree>
    <p:extLst>
      <p:ext uri="{BB962C8B-B14F-4D97-AF65-F5344CB8AC3E}">
        <p14:creationId xmlns:p14="http://schemas.microsoft.com/office/powerpoint/2010/main" val="29299607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rtlCol="0"/>
          <a:lstStyle/>
          <a:p>
            <a:pPr rtl="0"/>
            <a:r>
              <a:rPr lang="pl-PL"/>
              <a:t>Kliknij, aby edytować styl</a:t>
            </a:r>
            <a:endParaRPr lang="en-US" dirty="0"/>
          </a:p>
        </p:txBody>
      </p:sp>
      <p:sp>
        <p:nvSpPr>
          <p:cNvPr id="3" name="Data — symbol zastępczy 2"/>
          <p:cNvSpPr>
            <a:spLocks noGrp="1"/>
          </p:cNvSpPr>
          <p:nvPr>
            <p:ph type="dt" sz="half" idx="10"/>
          </p:nvPr>
        </p:nvSpPr>
        <p:spPr/>
        <p:txBody>
          <a:bodyPr rtlCol="0"/>
          <a:lstStyle/>
          <a:p>
            <a:pPr rtl="0"/>
            <a:fld id="{1050CA8E-29E9-4255-834A-5506FCFC9DB9}" type="datetime1">
              <a:rPr lang="pl-PL" smtClean="0"/>
              <a:t>05.11.2025</a:t>
            </a:fld>
            <a:endParaRPr lang="en-US" dirty="0"/>
          </a:p>
        </p:txBody>
      </p:sp>
      <p:sp>
        <p:nvSpPr>
          <p:cNvPr id="4" name="Stopka — symbol zastępczy 3"/>
          <p:cNvSpPr>
            <a:spLocks noGrp="1"/>
          </p:cNvSpPr>
          <p:nvPr>
            <p:ph type="ftr" sz="quarter" idx="11"/>
          </p:nvPr>
        </p:nvSpPr>
        <p:spPr/>
        <p:txBody>
          <a:bodyPr rtlCol="0"/>
          <a:lstStyle/>
          <a:p>
            <a:pPr rtl="0"/>
            <a:endParaRPr lang="en-US" dirty="0"/>
          </a:p>
        </p:txBody>
      </p:sp>
      <p:sp>
        <p:nvSpPr>
          <p:cNvPr id="5" name="Numer slajdu — symbol zastępczy 4"/>
          <p:cNvSpPr>
            <a:spLocks noGrp="1"/>
          </p:cNvSpPr>
          <p:nvPr>
            <p:ph type="sldNum" sz="quarter" idx="12"/>
          </p:nvPr>
        </p:nvSpPr>
        <p:spPr/>
        <p:txBody>
          <a:bodyPr rtlCol="0"/>
          <a:lstStyle/>
          <a:p>
            <a:pPr rtl="0"/>
            <a:fld id="{34B7E4EF-A1BD-40F4-AB7B-04F084DD991D}" type="slidenum">
              <a:rPr lang="en-US" smtClean="0"/>
              <a:t>‹#›</a:t>
            </a:fld>
            <a:endParaRPr lang="en-US" dirty="0"/>
          </a:p>
        </p:txBody>
      </p:sp>
    </p:spTree>
    <p:extLst>
      <p:ext uri="{BB962C8B-B14F-4D97-AF65-F5344CB8AC3E}">
        <p14:creationId xmlns:p14="http://schemas.microsoft.com/office/powerpoint/2010/main" val="2667413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Data — symbol zastępczy 1"/>
          <p:cNvSpPr>
            <a:spLocks noGrp="1"/>
          </p:cNvSpPr>
          <p:nvPr>
            <p:ph type="dt" sz="half" idx="10"/>
          </p:nvPr>
        </p:nvSpPr>
        <p:spPr/>
        <p:txBody>
          <a:bodyPr rtlCol="0"/>
          <a:lstStyle/>
          <a:p>
            <a:pPr rtl="0"/>
            <a:fld id="{A883F517-6B00-4EBE-BB1E-5A3C870E7B5B}" type="datetime1">
              <a:rPr lang="pl-PL" smtClean="0"/>
              <a:t>05.11.2025</a:t>
            </a:fld>
            <a:endParaRPr lang="en-US" dirty="0"/>
          </a:p>
        </p:txBody>
      </p:sp>
      <p:sp>
        <p:nvSpPr>
          <p:cNvPr id="3" name="Stopka — symbol zastępczy 2"/>
          <p:cNvSpPr>
            <a:spLocks noGrp="1"/>
          </p:cNvSpPr>
          <p:nvPr>
            <p:ph type="ftr" sz="quarter" idx="11"/>
          </p:nvPr>
        </p:nvSpPr>
        <p:spPr/>
        <p:txBody>
          <a:bodyPr rtlCol="0"/>
          <a:lstStyle/>
          <a:p>
            <a:pPr rtl="0"/>
            <a:endParaRPr lang="en-US" dirty="0"/>
          </a:p>
        </p:txBody>
      </p:sp>
      <p:sp>
        <p:nvSpPr>
          <p:cNvPr id="4" name="Numer slajdu — symbol zastępczy 3"/>
          <p:cNvSpPr>
            <a:spLocks noGrp="1"/>
          </p:cNvSpPr>
          <p:nvPr>
            <p:ph type="sldNum" sz="quarter" idx="12"/>
          </p:nvPr>
        </p:nvSpPr>
        <p:spPr/>
        <p:txBody>
          <a:bodyPr rtlCol="0"/>
          <a:lstStyle/>
          <a:p>
            <a:pPr rtl="0"/>
            <a:fld id="{34B7E4EF-A1BD-40F4-AB7B-04F084DD991D}" type="slidenum">
              <a:rPr lang="en-US" smtClean="0"/>
              <a:t>‹#›</a:t>
            </a:fld>
            <a:endParaRPr lang="en-US" dirty="0"/>
          </a:p>
        </p:txBody>
      </p:sp>
    </p:spTree>
    <p:extLst>
      <p:ext uri="{BB962C8B-B14F-4D97-AF65-F5344CB8AC3E}">
        <p14:creationId xmlns:p14="http://schemas.microsoft.com/office/powerpoint/2010/main" val="907247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Zawartość z podpisem">
    <p:spTree>
      <p:nvGrpSpPr>
        <p:cNvPr id="1" name=""/>
        <p:cNvGrpSpPr/>
        <p:nvPr/>
      </p:nvGrpSpPr>
      <p:grpSpPr>
        <a:xfrm>
          <a:off x="0" y="0"/>
          <a:ext cx="0" cy="0"/>
          <a:chOff x="0" y="0"/>
          <a:chExt cx="0" cy="0"/>
        </a:xfrm>
      </p:grpSpPr>
      <p:sp>
        <p:nvSpPr>
          <p:cNvPr id="10" name="Prostokąt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Prostokąt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ytuł 1"/>
          <p:cNvSpPr>
            <a:spLocks noGrp="1"/>
          </p:cNvSpPr>
          <p:nvPr>
            <p:ph type="title"/>
          </p:nvPr>
        </p:nvSpPr>
        <p:spPr>
          <a:xfrm>
            <a:off x="8458200" y="607392"/>
            <a:ext cx="3161963" cy="1645920"/>
          </a:xfrm>
        </p:spPr>
        <p:txBody>
          <a:bodyPr rtlCol="0"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pPr rtl="0"/>
            <a:r>
              <a:rPr lang="pl-PL"/>
              <a:t>Kliknij, aby edytować styl</a:t>
            </a:r>
            <a:endParaRPr lang="en-US" dirty="0"/>
          </a:p>
        </p:txBody>
      </p:sp>
      <p:sp>
        <p:nvSpPr>
          <p:cNvPr id="3" name="Zawartość — symbol zastępczy 2"/>
          <p:cNvSpPr>
            <a:spLocks noGrp="1"/>
          </p:cNvSpPr>
          <p:nvPr>
            <p:ph idx="1"/>
          </p:nvPr>
        </p:nvSpPr>
        <p:spPr>
          <a:xfrm>
            <a:off x="685800" y="609600"/>
            <a:ext cx="6858000" cy="5334000"/>
          </a:xfrm>
        </p:spPr>
        <p:txBody>
          <a:bodyPr rtlCol="0"/>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pl-PL"/>
              <a:t>Kliknij, aby edytować style wzorca tekstu</a:t>
            </a:r>
          </a:p>
          <a:p>
            <a:pPr lvl="1" rtl="0"/>
            <a:r>
              <a:rPr lang="pl-PL"/>
              <a:t>Drugi poziom</a:t>
            </a:r>
          </a:p>
          <a:p>
            <a:pPr lvl="2" rtl="0"/>
            <a:r>
              <a:rPr lang="pl-PL"/>
              <a:t>Trzeci poziom</a:t>
            </a:r>
          </a:p>
          <a:p>
            <a:pPr lvl="3" rtl="0"/>
            <a:r>
              <a:rPr lang="pl-PL"/>
              <a:t>Czwarty poziom</a:t>
            </a:r>
          </a:p>
          <a:p>
            <a:pPr lvl="4" rtl="0"/>
            <a:r>
              <a:rPr lang="pl-PL"/>
              <a:t>Piąty poziom</a:t>
            </a:r>
            <a:endParaRPr lang="en-US" dirty="0"/>
          </a:p>
        </p:txBody>
      </p:sp>
      <p:sp>
        <p:nvSpPr>
          <p:cNvPr id="4" name="Tekst — symbol zastępczy 3"/>
          <p:cNvSpPr>
            <a:spLocks noGrp="1"/>
          </p:cNvSpPr>
          <p:nvPr>
            <p:ph type="body" sz="half" idx="2"/>
          </p:nvPr>
        </p:nvSpPr>
        <p:spPr>
          <a:xfrm>
            <a:off x="8458200" y="2336800"/>
            <a:ext cx="3161963" cy="3606800"/>
          </a:xfrm>
        </p:spPr>
        <p:txBody>
          <a:bodyPr rtlCol="0">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pl-PL"/>
              <a:t>Kliknij, aby edytować style wzorca tekstu</a:t>
            </a:r>
          </a:p>
        </p:txBody>
      </p:sp>
      <p:sp>
        <p:nvSpPr>
          <p:cNvPr id="8" name="Data — symbol zastępczy 7"/>
          <p:cNvSpPr>
            <a:spLocks noGrp="1"/>
          </p:cNvSpPr>
          <p:nvPr>
            <p:ph type="dt" sz="half" idx="10"/>
          </p:nvPr>
        </p:nvSpPr>
        <p:spPr>
          <a:xfrm>
            <a:off x="5588000" y="6035040"/>
            <a:ext cx="1955800" cy="365760"/>
          </a:xfrm>
        </p:spPr>
        <p:txBody>
          <a:bodyPr rtlCol="0"/>
          <a:lstStyle>
            <a:lvl1pPr>
              <a:defRPr>
                <a:solidFill>
                  <a:schemeClr val="tx1">
                    <a:lumMod val="85000"/>
                    <a:lumOff val="15000"/>
                  </a:schemeClr>
                </a:solidFill>
              </a:defRPr>
            </a:lvl1pPr>
          </a:lstStyle>
          <a:p>
            <a:pPr rtl="0"/>
            <a:fld id="{01960BF6-A2FB-4490-B0E1-2EFE4D703CA1}" type="datetime1">
              <a:rPr lang="pl-PL" smtClean="0"/>
              <a:t>05.11.2025</a:t>
            </a:fld>
            <a:endParaRPr lang="en-US" dirty="0"/>
          </a:p>
        </p:txBody>
      </p:sp>
      <p:sp>
        <p:nvSpPr>
          <p:cNvPr id="9" name="Stopka — symbol zastępczy 8"/>
          <p:cNvSpPr>
            <a:spLocks noGrp="1"/>
          </p:cNvSpPr>
          <p:nvPr>
            <p:ph type="ftr" sz="quarter" idx="11"/>
          </p:nvPr>
        </p:nvSpPr>
        <p:spPr>
          <a:xfrm>
            <a:off x="685801" y="6035040"/>
            <a:ext cx="4584700" cy="365760"/>
          </a:xfrm>
        </p:spPr>
        <p:txBody>
          <a:bodyPr rtlCol="0"/>
          <a:lstStyle>
            <a:lvl1pPr algn="l">
              <a:defRPr/>
            </a:lvl1pPr>
          </a:lstStyle>
          <a:p>
            <a:pPr rtl="0"/>
            <a:endParaRPr lang="en-US" dirty="0"/>
          </a:p>
        </p:txBody>
      </p:sp>
      <p:sp>
        <p:nvSpPr>
          <p:cNvPr id="11" name="Numer slajdu — symbol zastępczy 10"/>
          <p:cNvSpPr>
            <a:spLocks noGrp="1"/>
          </p:cNvSpPr>
          <p:nvPr>
            <p:ph type="sldNum" sz="quarter" idx="12"/>
          </p:nvPr>
        </p:nvSpPr>
        <p:spPr>
          <a:xfrm>
            <a:off x="10396728" y="6035040"/>
            <a:ext cx="1223435" cy="365760"/>
          </a:xfrm>
        </p:spPr>
        <p:txBody>
          <a:bodyPr rtlCol="0"/>
          <a:lstStyle>
            <a:lvl1pPr>
              <a:defRPr>
                <a:solidFill>
                  <a:schemeClr val="tx1">
                    <a:lumMod val="85000"/>
                    <a:lumOff val="15000"/>
                  </a:schemeClr>
                </a:solidFill>
              </a:defRPr>
            </a:lvl1pPr>
          </a:lstStyle>
          <a:p>
            <a:pPr rtl="0"/>
            <a:fld id="{34B7E4EF-A1BD-40F4-AB7B-04F084DD991D}" type="slidenum">
              <a:rPr lang="en-US" smtClean="0"/>
              <a:t>‹#›</a:t>
            </a:fld>
            <a:endParaRPr lang="en-US" dirty="0"/>
          </a:p>
        </p:txBody>
      </p:sp>
    </p:spTree>
    <p:extLst>
      <p:ext uri="{BB962C8B-B14F-4D97-AF65-F5344CB8AC3E}">
        <p14:creationId xmlns:p14="http://schemas.microsoft.com/office/powerpoint/2010/main" val="24886021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az z podpisem">
    <p:spTree>
      <p:nvGrpSpPr>
        <p:cNvPr id="1" name=""/>
        <p:cNvGrpSpPr/>
        <p:nvPr/>
      </p:nvGrpSpPr>
      <p:grpSpPr>
        <a:xfrm>
          <a:off x="0" y="0"/>
          <a:ext cx="0" cy="0"/>
          <a:chOff x="0" y="0"/>
          <a:chExt cx="0" cy="0"/>
        </a:xfrm>
      </p:grpSpPr>
      <p:sp>
        <p:nvSpPr>
          <p:cNvPr id="11" name="Prostokąt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Obraz — symbol zastępczy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rtlCol="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pl-PL"/>
              <a:t>Kliknij ikonę, aby dodać obraz</a:t>
            </a:r>
            <a:endParaRPr lang="en-US" dirty="0"/>
          </a:p>
        </p:txBody>
      </p:sp>
      <p:sp>
        <p:nvSpPr>
          <p:cNvPr id="5" name="Data — symbol zastępczy 4"/>
          <p:cNvSpPr>
            <a:spLocks noGrp="1"/>
          </p:cNvSpPr>
          <p:nvPr>
            <p:ph type="dt" sz="half" idx="10"/>
          </p:nvPr>
        </p:nvSpPr>
        <p:spPr>
          <a:xfrm>
            <a:off x="5662337" y="6035040"/>
            <a:ext cx="2071963" cy="365760"/>
          </a:xfrm>
        </p:spPr>
        <p:txBody>
          <a:bodyPr rtlCol="0"/>
          <a:lstStyle>
            <a:lvl1pPr>
              <a:defRPr b="1">
                <a:solidFill>
                  <a:srgbClr val="FFFFFF"/>
                </a:solidFill>
                <a:effectLst>
                  <a:outerShdw blurRad="19050" dist="6350" dir="2700000" algn="tl" rotWithShape="0">
                    <a:prstClr val="black">
                      <a:alpha val="40000"/>
                    </a:prstClr>
                  </a:outerShdw>
                </a:effectLst>
              </a:defRPr>
            </a:lvl1pPr>
          </a:lstStyle>
          <a:p>
            <a:pPr rtl="0"/>
            <a:fld id="{06F68170-BB03-45F9-AA6D-B79E10EA3212}" type="datetime1">
              <a:rPr lang="pl-PL" smtClean="0"/>
              <a:t>05.11.2025</a:t>
            </a:fld>
            <a:endParaRPr lang="en-US" dirty="0"/>
          </a:p>
        </p:txBody>
      </p:sp>
      <p:sp>
        <p:nvSpPr>
          <p:cNvPr id="6" name="Stopka — symbol zastępczy 5"/>
          <p:cNvSpPr>
            <a:spLocks noGrp="1"/>
          </p:cNvSpPr>
          <p:nvPr>
            <p:ph type="ftr" sz="quarter" idx="11"/>
          </p:nvPr>
        </p:nvSpPr>
        <p:spPr>
          <a:xfrm>
            <a:off x="612648" y="6035040"/>
            <a:ext cx="4588002" cy="365760"/>
          </a:xfrm>
        </p:spPr>
        <p:txBody>
          <a:bodyPr rtlCol="0"/>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rtl="0"/>
            <a:endParaRPr lang="en-US" dirty="0"/>
          </a:p>
        </p:txBody>
      </p:sp>
      <p:sp>
        <p:nvSpPr>
          <p:cNvPr id="7" name="Numer slajdu — symbol zastępczy 6"/>
          <p:cNvSpPr>
            <a:spLocks noGrp="1"/>
          </p:cNvSpPr>
          <p:nvPr>
            <p:ph type="sldNum" sz="quarter" idx="12"/>
          </p:nvPr>
        </p:nvSpPr>
        <p:spPr>
          <a:xfrm>
            <a:off x="10396728" y="6035040"/>
            <a:ext cx="1225296" cy="365760"/>
          </a:xfrm>
        </p:spPr>
        <p:txBody>
          <a:bodyPr rtlCol="0"/>
          <a:lstStyle/>
          <a:p>
            <a:pPr rtl="0"/>
            <a:fld id="{34B7E4EF-A1BD-40F4-AB7B-04F084DD991D}" type="slidenum">
              <a:rPr lang="en-US" smtClean="0"/>
              <a:t>‹#›</a:t>
            </a:fld>
            <a:endParaRPr lang="en-US" dirty="0"/>
          </a:p>
        </p:txBody>
      </p:sp>
      <p:sp>
        <p:nvSpPr>
          <p:cNvPr id="12" name="Prostokąt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ytuł 1"/>
          <p:cNvSpPr>
            <a:spLocks noGrp="1"/>
          </p:cNvSpPr>
          <p:nvPr>
            <p:ph type="title"/>
          </p:nvPr>
        </p:nvSpPr>
        <p:spPr>
          <a:xfrm>
            <a:off x="8477250" y="603504"/>
            <a:ext cx="3144774" cy="1645920"/>
          </a:xfrm>
        </p:spPr>
        <p:txBody>
          <a:bodyPr rtlCol="0" anchor="b">
            <a:noAutofit/>
          </a:bodyPr>
          <a:lstStyle>
            <a:lvl1pPr algn="l">
              <a:lnSpc>
                <a:spcPct val="100000"/>
              </a:lnSpc>
              <a:defRPr sz="3200" b="0">
                <a:solidFill>
                  <a:schemeClr val="tx1"/>
                </a:solidFill>
                <a:latin typeface="+mj-lt"/>
              </a:defRPr>
            </a:lvl1pPr>
          </a:lstStyle>
          <a:p>
            <a:pPr rtl="0"/>
            <a:r>
              <a:rPr lang="pl-PL"/>
              <a:t>Kliknij, aby edytować styl</a:t>
            </a:r>
            <a:endParaRPr lang="en-US" dirty="0"/>
          </a:p>
        </p:txBody>
      </p:sp>
      <p:sp>
        <p:nvSpPr>
          <p:cNvPr id="4" name="Tekst — symbol zastępczy 3"/>
          <p:cNvSpPr>
            <a:spLocks noGrp="1"/>
          </p:cNvSpPr>
          <p:nvPr>
            <p:ph type="body" sz="half" idx="2"/>
          </p:nvPr>
        </p:nvSpPr>
        <p:spPr>
          <a:xfrm>
            <a:off x="8477250" y="2386584"/>
            <a:ext cx="3144774" cy="3511296"/>
          </a:xfrm>
        </p:spPr>
        <p:txBody>
          <a:bodyPr rtlCol="0">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pl-PL"/>
              <a:t>Kliknij, aby edytować style wzorca tekstu</a:t>
            </a:r>
          </a:p>
        </p:txBody>
      </p:sp>
    </p:spTree>
    <p:extLst>
      <p:ext uri="{BB962C8B-B14F-4D97-AF65-F5344CB8AC3E}">
        <p14:creationId xmlns:p14="http://schemas.microsoft.com/office/powerpoint/2010/main" val="26782230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rtlCol="0"/>
          <a:lstStyle/>
          <a:p>
            <a:pPr rtl="0"/>
            <a:r>
              <a:rPr lang="pl-PL"/>
              <a:t>Kliknij, aby edytować styl</a:t>
            </a:r>
            <a:endParaRPr lang="en-US" dirty="0"/>
          </a:p>
        </p:txBody>
      </p:sp>
      <p:sp>
        <p:nvSpPr>
          <p:cNvPr id="3" name="Tekst pionowy — symbol zastępczy 2"/>
          <p:cNvSpPr>
            <a:spLocks noGrp="1"/>
          </p:cNvSpPr>
          <p:nvPr>
            <p:ph type="body" orient="vert" idx="1"/>
          </p:nvPr>
        </p:nvSpPr>
        <p:spPr/>
        <p:txBody>
          <a:bodyPr vert="eaVert" rtlCol="0"/>
          <a:lstStyle/>
          <a:p>
            <a:pPr lvl="0" rtl="0"/>
            <a:r>
              <a:rPr lang="pl-PL"/>
              <a:t>Kliknij, aby edytować style wzorca tekstu</a:t>
            </a:r>
          </a:p>
          <a:p>
            <a:pPr lvl="1" rtl="0"/>
            <a:r>
              <a:rPr lang="pl-PL"/>
              <a:t>Drugi poziom</a:t>
            </a:r>
          </a:p>
          <a:p>
            <a:pPr lvl="2" rtl="0"/>
            <a:r>
              <a:rPr lang="pl-PL"/>
              <a:t>Trzeci poziom</a:t>
            </a:r>
          </a:p>
          <a:p>
            <a:pPr lvl="3" rtl="0"/>
            <a:r>
              <a:rPr lang="pl-PL"/>
              <a:t>Czwarty poziom</a:t>
            </a:r>
          </a:p>
          <a:p>
            <a:pPr lvl="4" rtl="0"/>
            <a:r>
              <a:rPr lang="pl-PL"/>
              <a:t>Piąty poziom</a:t>
            </a:r>
            <a:endParaRPr lang="en-US" dirty="0"/>
          </a:p>
        </p:txBody>
      </p:sp>
      <p:sp>
        <p:nvSpPr>
          <p:cNvPr id="4" name="Data — symbol zastępczy 3"/>
          <p:cNvSpPr>
            <a:spLocks noGrp="1"/>
          </p:cNvSpPr>
          <p:nvPr>
            <p:ph type="dt" sz="half" idx="10"/>
          </p:nvPr>
        </p:nvSpPr>
        <p:spPr/>
        <p:txBody>
          <a:bodyPr rtlCol="0"/>
          <a:lstStyle/>
          <a:p>
            <a:pPr rtl="0"/>
            <a:fld id="{295CE57A-9EF6-40D3-AE54-5EACB0FCF8D9}" type="datetime1">
              <a:rPr lang="pl-PL" smtClean="0"/>
              <a:t>05.11.2025</a:t>
            </a:fld>
            <a:endParaRPr lang="en-US" dirty="0"/>
          </a:p>
        </p:txBody>
      </p:sp>
      <p:sp>
        <p:nvSpPr>
          <p:cNvPr id="5" name="Stopka — symbol zastępczy 4"/>
          <p:cNvSpPr>
            <a:spLocks noGrp="1"/>
          </p:cNvSpPr>
          <p:nvPr>
            <p:ph type="ftr" sz="quarter" idx="11"/>
          </p:nvPr>
        </p:nvSpPr>
        <p:spPr/>
        <p:txBody>
          <a:bodyPr rtlCol="0"/>
          <a:lstStyle/>
          <a:p>
            <a:pPr rtl="0"/>
            <a:endParaRPr lang="en-US" dirty="0"/>
          </a:p>
        </p:txBody>
      </p:sp>
      <p:sp>
        <p:nvSpPr>
          <p:cNvPr id="6" name="Numer slajdu — symbol zastępczy 5"/>
          <p:cNvSpPr>
            <a:spLocks noGrp="1"/>
          </p:cNvSpPr>
          <p:nvPr>
            <p:ph type="sldNum" sz="quarter" idx="12"/>
          </p:nvPr>
        </p:nvSpPr>
        <p:spPr/>
        <p:txBody>
          <a:bodyPr rtlCol="0"/>
          <a:lstStyle/>
          <a:p>
            <a:pPr rtl="0"/>
            <a:fld id="{34B7E4EF-A1BD-40F4-AB7B-04F084DD991D}" type="slidenum">
              <a:rPr lang="en-US" smtClean="0"/>
              <a:t>‹#›</a:t>
            </a:fld>
            <a:endParaRPr lang="en-US" dirty="0"/>
          </a:p>
        </p:txBody>
      </p:sp>
    </p:spTree>
    <p:extLst>
      <p:ext uri="{BB962C8B-B14F-4D97-AF65-F5344CB8AC3E}">
        <p14:creationId xmlns:p14="http://schemas.microsoft.com/office/powerpoint/2010/main" val="40233299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8991600" y="762000"/>
            <a:ext cx="2362200" cy="5257800"/>
          </a:xfrm>
        </p:spPr>
        <p:txBody>
          <a:bodyPr vert="eaVert" rtlCol="0"/>
          <a:lstStyle/>
          <a:p>
            <a:pPr rtl="0"/>
            <a:r>
              <a:rPr lang="pl-PL"/>
              <a:t>Kliknij, aby edytować styl</a:t>
            </a:r>
            <a:endParaRPr lang="en-US" dirty="0"/>
          </a:p>
        </p:txBody>
      </p:sp>
      <p:sp>
        <p:nvSpPr>
          <p:cNvPr id="3" name="Tekst pionowy — symbol zastępczy 2"/>
          <p:cNvSpPr>
            <a:spLocks noGrp="1"/>
          </p:cNvSpPr>
          <p:nvPr>
            <p:ph type="body" orient="vert" idx="1"/>
          </p:nvPr>
        </p:nvSpPr>
        <p:spPr>
          <a:xfrm>
            <a:off x="838200" y="762000"/>
            <a:ext cx="8077200" cy="5257800"/>
          </a:xfrm>
        </p:spPr>
        <p:txBody>
          <a:bodyPr vert="eaVert" rtlCol="0"/>
          <a:lstStyle/>
          <a:p>
            <a:pPr lvl="0" rtl="0"/>
            <a:r>
              <a:rPr lang="pl-PL"/>
              <a:t>Kliknij, aby edytować style wzorca tekstu</a:t>
            </a:r>
          </a:p>
          <a:p>
            <a:pPr lvl="1" rtl="0"/>
            <a:r>
              <a:rPr lang="pl-PL"/>
              <a:t>Drugi poziom</a:t>
            </a:r>
          </a:p>
          <a:p>
            <a:pPr lvl="2" rtl="0"/>
            <a:r>
              <a:rPr lang="pl-PL"/>
              <a:t>Trzeci poziom</a:t>
            </a:r>
          </a:p>
          <a:p>
            <a:pPr lvl="3" rtl="0"/>
            <a:r>
              <a:rPr lang="pl-PL"/>
              <a:t>Czwarty poziom</a:t>
            </a:r>
          </a:p>
          <a:p>
            <a:pPr lvl="4" rtl="0"/>
            <a:r>
              <a:rPr lang="pl-PL"/>
              <a:t>Piąty poziom</a:t>
            </a:r>
            <a:endParaRPr lang="en-US" dirty="0"/>
          </a:p>
        </p:txBody>
      </p:sp>
      <p:sp>
        <p:nvSpPr>
          <p:cNvPr id="4" name="Data — symbol zastępczy 3"/>
          <p:cNvSpPr>
            <a:spLocks noGrp="1"/>
          </p:cNvSpPr>
          <p:nvPr>
            <p:ph type="dt" sz="half" idx="10"/>
          </p:nvPr>
        </p:nvSpPr>
        <p:spPr/>
        <p:txBody>
          <a:bodyPr rtlCol="0"/>
          <a:lstStyle/>
          <a:p>
            <a:pPr rtl="0"/>
            <a:fld id="{312F1629-0219-4FBD-9502-387E149235D5}" type="datetime1">
              <a:rPr lang="pl-PL" smtClean="0"/>
              <a:t>05.11.2025</a:t>
            </a:fld>
            <a:endParaRPr lang="en-US" dirty="0"/>
          </a:p>
        </p:txBody>
      </p:sp>
      <p:sp>
        <p:nvSpPr>
          <p:cNvPr id="5" name="Stopka — symbol zastępczy 4"/>
          <p:cNvSpPr>
            <a:spLocks noGrp="1"/>
          </p:cNvSpPr>
          <p:nvPr>
            <p:ph type="ftr" sz="quarter" idx="11"/>
          </p:nvPr>
        </p:nvSpPr>
        <p:spPr/>
        <p:txBody>
          <a:bodyPr rtlCol="0"/>
          <a:lstStyle/>
          <a:p>
            <a:pPr rtl="0"/>
            <a:endParaRPr lang="en-US" dirty="0"/>
          </a:p>
        </p:txBody>
      </p:sp>
      <p:sp>
        <p:nvSpPr>
          <p:cNvPr id="6" name="Numer slajdu — symbol zastępczy 5"/>
          <p:cNvSpPr>
            <a:spLocks noGrp="1"/>
          </p:cNvSpPr>
          <p:nvPr>
            <p:ph type="sldNum" sz="quarter" idx="12"/>
          </p:nvPr>
        </p:nvSpPr>
        <p:spPr/>
        <p:txBody>
          <a:bodyPr rtlCol="0"/>
          <a:lstStyle/>
          <a:p>
            <a:pPr rtl="0"/>
            <a:fld id="{34B7E4EF-A1BD-40F4-AB7B-04F084DD991D}" type="slidenum">
              <a:rPr lang="en-US" smtClean="0"/>
              <a:t>‹#›</a:t>
            </a:fld>
            <a:endParaRPr lang="en-US" dirty="0"/>
          </a:p>
        </p:txBody>
      </p:sp>
    </p:spTree>
    <p:extLst>
      <p:ext uri="{BB962C8B-B14F-4D97-AF65-F5344CB8AC3E}">
        <p14:creationId xmlns:p14="http://schemas.microsoft.com/office/powerpoint/2010/main" val="15100734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Prostokąt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7" name="Prostokąt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txBody>
          <a:bodyPr/>
          <a:lstStyle/>
          <a:p>
            <a:endParaRPr lang="pl-PL"/>
          </a:p>
        </p:txBody>
      </p:sp>
      <p:sp>
        <p:nvSpPr>
          <p:cNvPr id="8" name="Prostokąt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txBody>
          <a:bodyPr/>
          <a:lstStyle/>
          <a:p>
            <a:endParaRPr lang="pl-PL"/>
          </a:p>
        </p:txBody>
      </p:sp>
      <p:sp>
        <p:nvSpPr>
          <p:cNvPr id="2" name="Tytuł — symbol zastępczy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pPr rtl="0"/>
            <a:r>
              <a:rPr lang="pl" dirty="0"/>
              <a:t>Kliknij, aby edytować styl wzorca tytułu</a:t>
            </a:r>
            <a:endParaRPr lang="en-US" dirty="0"/>
          </a:p>
        </p:txBody>
      </p:sp>
      <p:sp>
        <p:nvSpPr>
          <p:cNvPr id="3" name="Tekst — symbol zastępczy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rtl="0"/>
            <a:r>
              <a:rPr lang="pl"/>
              <a:t>Kliknij, aby edytować style wzorca tekstu</a:t>
            </a:r>
          </a:p>
          <a:p>
            <a:pPr lvl="1" rtl="0"/>
            <a:r>
              <a:rPr lang="pl"/>
              <a:t>Drugi poziom</a:t>
            </a:r>
          </a:p>
          <a:p>
            <a:pPr lvl="2" rtl="0"/>
            <a:r>
              <a:rPr lang="pl"/>
              <a:t>Trzeci poziom</a:t>
            </a:r>
          </a:p>
          <a:p>
            <a:pPr lvl="3" rtl="0"/>
            <a:r>
              <a:rPr lang="pl"/>
              <a:t>Czwarty poziom</a:t>
            </a:r>
          </a:p>
          <a:p>
            <a:pPr lvl="4" rtl="0"/>
            <a:r>
              <a:rPr lang="pl"/>
              <a:t>Piąty poziom</a:t>
            </a:r>
            <a:endParaRPr lang="en-US" dirty="0"/>
          </a:p>
        </p:txBody>
      </p:sp>
      <p:sp>
        <p:nvSpPr>
          <p:cNvPr id="4" name="Data — symbol zastępczy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pPr rtl="0"/>
            <a:fld id="{6A285E77-555D-4FDC-8A83-B62BFEC6F565}" type="datetime1">
              <a:rPr lang="pl-PL" smtClean="0"/>
              <a:t>05.11.2025</a:t>
            </a:fld>
            <a:endParaRPr lang="en-US" dirty="0"/>
          </a:p>
        </p:txBody>
      </p:sp>
      <p:sp>
        <p:nvSpPr>
          <p:cNvPr id="5" name="Stopka — symbol zastępczy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defRPr>
            </a:lvl1pPr>
          </a:lstStyle>
          <a:p>
            <a:pPr rtl="0"/>
            <a:endParaRPr lang="en-US" dirty="0"/>
          </a:p>
        </p:txBody>
      </p:sp>
      <p:sp>
        <p:nvSpPr>
          <p:cNvPr id="6" name="Numer slajdu — symbol zastępczy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pPr rtl="0"/>
            <a:fld id="{34B7E4EF-A1BD-40F4-AB7B-04F084DD991D}" type="slidenum">
              <a:rPr lang="en-US" smtClean="0"/>
              <a:t>‹#›</a:t>
            </a:fld>
            <a:endParaRPr lang="en-US" dirty="0"/>
          </a:p>
        </p:txBody>
      </p:sp>
    </p:spTree>
    <p:extLst>
      <p:ext uri="{BB962C8B-B14F-4D97-AF65-F5344CB8AC3E}">
        <p14:creationId xmlns:p14="http://schemas.microsoft.com/office/powerpoint/2010/main" val="3811577630"/>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65" r:id="rId5"/>
    <p:sldLayoutId id="2147483671" r:id="rId6"/>
    <p:sldLayoutId id="2147483672" r:id="rId7"/>
    <p:sldLayoutId id="2147483662" r:id="rId8"/>
    <p:sldLayoutId id="2147483663" r:id="rId9"/>
    <p:sldLayoutId id="2147483664" r:id="rId10"/>
    <p:sldLayoutId id="2147483666" r:id="rId11"/>
  </p:sldLayoutIdLst>
  <p:hf sldNum="0" hdr="0" ftr="0"/>
  <p:txStyles>
    <p:title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pl.wikipedia.org/wiki/%C5%9Amier%C4%87_%28obraz_Jacka_Malczewskiego_1902%29" TargetMode="External"/><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Obraz 5" descr="Zbliżenie logo&#10;&#10;Automatycznie generowany opis">
            <a:extLst>
              <a:ext uri="{FF2B5EF4-FFF2-40B4-BE49-F238E27FC236}">
                <a16:creationId xmlns:a16="http://schemas.microsoft.com/office/drawing/2014/main" id="{8045422F-7258-40AC-BD2E-2469AA448922}"/>
              </a:ext>
            </a:extLst>
          </p:cNvPr>
          <p:cNvPicPr>
            <a:picLocks noChangeAspect="1"/>
          </p:cNvPicPr>
          <p:nvPr/>
        </p:nvPicPr>
        <p:blipFill rotWithShape="1">
          <a:blip r:embed="rId2">
            <a:extLst>
              <a:ext uri="{28A0092B-C50C-407E-A947-70E740481C1C}">
                <a14:useLocalDpi xmlns:a14="http://schemas.microsoft.com/office/drawing/2010/main" val="0"/>
              </a:ext>
            </a:extLst>
          </a:blip>
          <a:srcRect r="-1"/>
          <a:stretch/>
        </p:blipFill>
        <p:spPr>
          <a:xfrm>
            <a:off x="20" y="10"/>
            <a:ext cx="12191979" cy="6857990"/>
          </a:xfrm>
          <a:prstGeom prst="rect">
            <a:avLst/>
          </a:prstGeom>
        </p:spPr>
      </p:pic>
      <p:sp>
        <p:nvSpPr>
          <p:cNvPr id="82" name="Prostokąt 81">
            <a:extLst>
              <a:ext uri="{FF2B5EF4-FFF2-40B4-BE49-F238E27FC236}">
                <a16:creationId xmlns:a16="http://schemas.microsoft.com/office/drawing/2014/main" id="{2644B391-9BFE-445C-A9EC-F544BB85FB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5067" y="1808532"/>
            <a:ext cx="5452527" cy="3240936"/>
          </a:xfrm>
          <a:prstGeom prst="rect">
            <a:avLst/>
          </a:prstGeom>
          <a:solidFill>
            <a:schemeClr val="bg1">
              <a:lumMod val="75000"/>
              <a:lumOff val="25000"/>
            </a:schemeClr>
          </a:solidFill>
          <a:ln w="6350" cap="sq" cmpd="sng" algn="ctr">
            <a:noFill/>
            <a:prstDash val="solid"/>
            <a:miter lim="800000"/>
          </a:ln>
          <a:effectLst/>
        </p:spPr>
        <p:txBody>
          <a:bodyPr/>
          <a:lstStyle/>
          <a:p>
            <a:endParaRPr lang="pl-PL"/>
          </a:p>
        </p:txBody>
      </p:sp>
      <p:sp>
        <p:nvSpPr>
          <p:cNvPr id="84" name="Prostokąt 83">
            <a:extLst>
              <a:ext uri="{FF2B5EF4-FFF2-40B4-BE49-F238E27FC236}">
                <a16:creationId xmlns:a16="http://schemas.microsoft.com/office/drawing/2014/main" id="{80F26E69-87D9-4655-AE7B-280A87AA3C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61010" y="1975104"/>
            <a:ext cx="5120640" cy="2907792"/>
          </a:xfrm>
          <a:prstGeom prst="rect">
            <a:avLst/>
          </a:prstGeom>
          <a:noFill/>
          <a:ln w="6350" cap="sq" cmpd="sng" algn="ctr">
            <a:solidFill>
              <a:schemeClr val="tx1"/>
            </a:solidFill>
            <a:prstDash val="solid"/>
            <a:miter lim="800000"/>
          </a:ln>
          <a:effectLst>
            <a:softEdge rad="0"/>
          </a:effectLst>
        </p:spPr>
        <p:txBody>
          <a:bodyPr/>
          <a:lstStyle/>
          <a:p>
            <a:endParaRPr lang="pl-PL"/>
          </a:p>
        </p:txBody>
      </p:sp>
      <p:sp>
        <p:nvSpPr>
          <p:cNvPr id="2" name="Tytuł 1">
            <a:extLst>
              <a:ext uri="{FF2B5EF4-FFF2-40B4-BE49-F238E27FC236}">
                <a16:creationId xmlns:a16="http://schemas.microsoft.com/office/drawing/2014/main" id="{18C3B467-088C-4F3D-A9A7-105C4E1E20CD}"/>
              </a:ext>
            </a:extLst>
          </p:cNvPr>
          <p:cNvSpPr>
            <a:spLocks noGrp="1"/>
          </p:cNvSpPr>
          <p:nvPr>
            <p:ph type="ctrTitle"/>
          </p:nvPr>
        </p:nvSpPr>
        <p:spPr>
          <a:xfrm>
            <a:off x="6033793" y="2355458"/>
            <a:ext cx="4775075" cy="2527438"/>
          </a:xfrm>
        </p:spPr>
        <p:txBody>
          <a:bodyPr rtlCol="0">
            <a:normAutofit/>
          </a:bodyPr>
          <a:lstStyle/>
          <a:p>
            <a:r>
              <a:rPr lang="pl-PL" sz="4400" dirty="0">
                <a:solidFill>
                  <a:schemeClr val="tx1"/>
                </a:solidFill>
              </a:rPr>
              <a:t>Poezja inspirowana filozofią</a:t>
            </a:r>
            <a:endParaRPr lang="pl" sz="4400" dirty="0">
              <a:solidFill>
                <a:schemeClr val="tx1"/>
              </a:solidFill>
            </a:endParaRPr>
          </a:p>
        </p:txBody>
      </p:sp>
    </p:spTree>
    <p:extLst>
      <p:ext uri="{BB962C8B-B14F-4D97-AF65-F5344CB8AC3E}">
        <p14:creationId xmlns:p14="http://schemas.microsoft.com/office/powerpoint/2010/main" val="2584280759"/>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584EFDB-FC10-CE60-AACD-EC4CD07B9687}"/>
              </a:ext>
            </a:extLst>
          </p:cNvPr>
          <p:cNvSpPr>
            <a:spLocks noGrp="1"/>
          </p:cNvSpPr>
          <p:nvPr>
            <p:ph type="title"/>
          </p:nvPr>
        </p:nvSpPr>
        <p:spPr/>
        <p:txBody>
          <a:bodyPr/>
          <a:lstStyle/>
          <a:p>
            <a:r>
              <a:rPr lang="pl-PL" dirty="0"/>
              <a:t>Co decyduje o Twoim losie? Natura, prządek społeczny, moralność?</a:t>
            </a:r>
          </a:p>
        </p:txBody>
      </p:sp>
      <p:sp>
        <p:nvSpPr>
          <p:cNvPr id="3" name="Symbol zastępczy zawartości 2">
            <a:extLst>
              <a:ext uri="{FF2B5EF4-FFF2-40B4-BE49-F238E27FC236}">
                <a16:creationId xmlns:a16="http://schemas.microsoft.com/office/drawing/2014/main" id="{08205377-94ED-E045-CE43-3ACA8EBE6E28}"/>
              </a:ext>
            </a:extLst>
          </p:cNvPr>
          <p:cNvSpPr>
            <a:spLocks noGrp="1"/>
          </p:cNvSpPr>
          <p:nvPr>
            <p:ph idx="1"/>
          </p:nvPr>
        </p:nvSpPr>
        <p:spPr/>
        <p:txBody>
          <a:bodyPr>
            <a:normAutofit/>
          </a:bodyPr>
          <a:lstStyle/>
          <a:p>
            <a:r>
              <a:rPr lang="pl-PL" sz="1800" dirty="0"/>
              <a:t>refleksje nad wolną </a:t>
            </a:r>
            <a:r>
              <a:rPr lang="pl-PL" sz="1800" b="1" dirty="0"/>
              <a:t>wolą</a:t>
            </a:r>
            <a:r>
              <a:rPr lang="pl-PL" sz="1800" dirty="0"/>
              <a:t>, miejscem człowieka  w świecie</a:t>
            </a:r>
          </a:p>
          <a:p>
            <a:r>
              <a:rPr lang="pl-PL" sz="1800" dirty="0"/>
              <a:t>niepokoje, katastrofizm, dekadentyzm, </a:t>
            </a:r>
            <a:r>
              <a:rPr lang="pl-PL" sz="1800" b="1" dirty="0"/>
              <a:t>pesymizm</a:t>
            </a:r>
          </a:p>
          <a:p>
            <a:r>
              <a:rPr lang="pl-PL" sz="1800" dirty="0"/>
              <a:t>ucieczka od rozpaczy i rozczarowania życiem -&gt; </a:t>
            </a:r>
            <a:r>
              <a:rPr lang="pl-PL" sz="1800" b="1" dirty="0"/>
              <a:t>sztuka i nirwana</a:t>
            </a:r>
          </a:p>
          <a:p>
            <a:r>
              <a:rPr lang="pl-PL" sz="1800" dirty="0"/>
              <a:t>artysta zmagający się z przeciwnościami życia, oddany sztuce w pełni</a:t>
            </a:r>
          </a:p>
          <a:p>
            <a:r>
              <a:rPr lang="pl-PL" sz="1800" b="1" dirty="0"/>
              <a:t>kapłan</a:t>
            </a:r>
            <a:r>
              <a:rPr lang="pl-PL" sz="1800" dirty="0"/>
              <a:t> stojący ponad tłumem</a:t>
            </a:r>
          </a:p>
          <a:p>
            <a:r>
              <a:rPr lang="pl-PL" sz="1800" dirty="0"/>
              <a:t>intuicjonizm, teorie pędu życia, ewolucja twórcza</a:t>
            </a:r>
          </a:p>
          <a:p>
            <a:r>
              <a:rPr lang="pl-PL" sz="1800" dirty="0"/>
              <a:t>Schopenhauer, Nietzsche, Bergson</a:t>
            </a:r>
          </a:p>
        </p:txBody>
      </p:sp>
      <p:sp>
        <p:nvSpPr>
          <p:cNvPr id="4" name="Symbol zastępczy daty 3">
            <a:extLst>
              <a:ext uri="{FF2B5EF4-FFF2-40B4-BE49-F238E27FC236}">
                <a16:creationId xmlns:a16="http://schemas.microsoft.com/office/drawing/2014/main" id="{0D168A5C-5314-615B-49F7-09FD34CD0BF7}"/>
              </a:ext>
            </a:extLst>
          </p:cNvPr>
          <p:cNvSpPr>
            <a:spLocks noGrp="1"/>
          </p:cNvSpPr>
          <p:nvPr>
            <p:ph type="dt" sz="half" idx="10"/>
          </p:nvPr>
        </p:nvSpPr>
        <p:spPr/>
        <p:txBody>
          <a:bodyPr/>
          <a:lstStyle/>
          <a:p>
            <a:pPr rtl="0"/>
            <a:fld id="{1B23B4D2-AC56-4E03-B584-C7EE294BDCA4}" type="datetime1">
              <a:rPr lang="pl-PL" smtClean="0"/>
              <a:t>05.11.2025</a:t>
            </a:fld>
            <a:endParaRPr lang="en-US" dirty="0"/>
          </a:p>
        </p:txBody>
      </p:sp>
    </p:spTree>
    <p:extLst>
      <p:ext uri="{BB962C8B-B14F-4D97-AF65-F5344CB8AC3E}">
        <p14:creationId xmlns:p14="http://schemas.microsoft.com/office/powerpoint/2010/main" val="26261945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6226608-BF89-3623-AD3D-74BDEFC3BEBC}"/>
              </a:ext>
            </a:extLst>
          </p:cNvPr>
          <p:cNvSpPr>
            <a:spLocks noGrp="1"/>
          </p:cNvSpPr>
          <p:nvPr>
            <p:ph type="title"/>
          </p:nvPr>
        </p:nvSpPr>
        <p:spPr/>
        <p:txBody>
          <a:bodyPr/>
          <a:lstStyle/>
          <a:p>
            <a:endParaRPr lang="pl-PL"/>
          </a:p>
        </p:txBody>
      </p:sp>
      <p:sp>
        <p:nvSpPr>
          <p:cNvPr id="3" name="Symbol zastępczy zawartości 2">
            <a:extLst>
              <a:ext uri="{FF2B5EF4-FFF2-40B4-BE49-F238E27FC236}">
                <a16:creationId xmlns:a16="http://schemas.microsoft.com/office/drawing/2014/main" id="{601C417E-F62E-248E-B652-46A0B668BE39}"/>
              </a:ext>
            </a:extLst>
          </p:cNvPr>
          <p:cNvSpPr>
            <a:spLocks noGrp="1"/>
          </p:cNvSpPr>
          <p:nvPr>
            <p:ph idx="1"/>
          </p:nvPr>
        </p:nvSpPr>
        <p:spPr/>
        <p:txBody>
          <a:bodyPr/>
          <a:lstStyle/>
          <a:p>
            <a:endParaRPr lang="pl-PL" dirty="0"/>
          </a:p>
        </p:txBody>
      </p:sp>
      <p:sp>
        <p:nvSpPr>
          <p:cNvPr id="4" name="Symbol zastępczy daty 3">
            <a:extLst>
              <a:ext uri="{FF2B5EF4-FFF2-40B4-BE49-F238E27FC236}">
                <a16:creationId xmlns:a16="http://schemas.microsoft.com/office/drawing/2014/main" id="{B92FFEC0-D763-B769-B975-22DD68453245}"/>
              </a:ext>
            </a:extLst>
          </p:cNvPr>
          <p:cNvSpPr>
            <a:spLocks noGrp="1"/>
          </p:cNvSpPr>
          <p:nvPr>
            <p:ph type="dt" sz="half" idx="10"/>
          </p:nvPr>
        </p:nvSpPr>
        <p:spPr/>
        <p:txBody>
          <a:bodyPr/>
          <a:lstStyle/>
          <a:p>
            <a:pPr rtl="0"/>
            <a:fld id="{1B23B4D2-AC56-4E03-B584-C7EE294BDCA4}" type="datetime1">
              <a:rPr lang="pl-PL" smtClean="0"/>
              <a:t>05.11.2025</a:t>
            </a:fld>
            <a:endParaRPr lang="en-US" dirty="0"/>
          </a:p>
        </p:txBody>
      </p:sp>
      <p:pic>
        <p:nvPicPr>
          <p:cNvPr id="2050" name="Picture 2">
            <a:extLst>
              <a:ext uri="{FF2B5EF4-FFF2-40B4-BE49-F238E27FC236}">
                <a16:creationId xmlns:a16="http://schemas.microsoft.com/office/drawing/2014/main" id="{EDCDAC16-EF0D-AD51-AC78-F53E895064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103" y="200025"/>
            <a:ext cx="5302399" cy="481907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6E26E408-A910-EF77-4628-AA6571D41E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44502" y="114437"/>
            <a:ext cx="460533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69732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8E0F7BC-B235-8575-FEC0-E7A75B5E0FA1}"/>
              </a:ext>
            </a:extLst>
          </p:cNvPr>
          <p:cNvSpPr>
            <a:spLocks noGrp="1"/>
          </p:cNvSpPr>
          <p:nvPr>
            <p:ph type="title"/>
          </p:nvPr>
        </p:nvSpPr>
        <p:spPr/>
        <p:txBody>
          <a:bodyPr/>
          <a:lstStyle/>
          <a:p>
            <a:r>
              <a:rPr lang="pl-PL" dirty="0"/>
              <a:t>Porozmawiajmy</a:t>
            </a:r>
          </a:p>
        </p:txBody>
      </p:sp>
      <p:sp>
        <p:nvSpPr>
          <p:cNvPr id="3" name="Symbol zastępczy zawartości 2">
            <a:extLst>
              <a:ext uri="{FF2B5EF4-FFF2-40B4-BE49-F238E27FC236}">
                <a16:creationId xmlns:a16="http://schemas.microsoft.com/office/drawing/2014/main" id="{3DD4798C-D7A5-FA54-3E33-1E1AD2E415F2}"/>
              </a:ext>
            </a:extLst>
          </p:cNvPr>
          <p:cNvSpPr>
            <a:spLocks noGrp="1"/>
          </p:cNvSpPr>
          <p:nvPr>
            <p:ph idx="1"/>
          </p:nvPr>
        </p:nvSpPr>
        <p:spPr>
          <a:xfrm>
            <a:off x="946220" y="2365782"/>
            <a:ext cx="10058400" cy="3849624"/>
          </a:xfrm>
        </p:spPr>
        <p:txBody>
          <a:bodyPr>
            <a:normAutofit/>
          </a:bodyPr>
          <a:lstStyle/>
          <a:p>
            <a:r>
              <a:rPr lang="pl-PL" sz="2000" dirty="0"/>
              <a:t>Podmiot liryczny, stosunek do świata </a:t>
            </a:r>
          </a:p>
          <a:p>
            <a:r>
              <a:rPr lang="pl-PL" sz="2000" dirty="0"/>
              <a:t>Adresat – jakie ma cechy, możliwości</a:t>
            </a:r>
          </a:p>
          <a:p>
            <a:r>
              <a:rPr lang="pl-PL" sz="2000" dirty="0"/>
              <a:t>Sacrum, charakter modlitewny, cechy hymnu</a:t>
            </a:r>
          </a:p>
          <a:p>
            <a:r>
              <a:rPr lang="pl-PL" sz="2000" dirty="0"/>
              <a:t>Pesymizm, filozofia</a:t>
            </a:r>
          </a:p>
        </p:txBody>
      </p:sp>
      <p:pic>
        <p:nvPicPr>
          <p:cNvPr id="5" name="Obraz 4">
            <a:extLst>
              <a:ext uri="{FF2B5EF4-FFF2-40B4-BE49-F238E27FC236}">
                <a16:creationId xmlns:a16="http://schemas.microsoft.com/office/drawing/2014/main" id="{1D725D63-C72E-FCE8-4689-7272739E6E54}"/>
              </a:ext>
            </a:extLst>
          </p:cNvPr>
          <p:cNvPicPr>
            <a:picLocks noChangeAspect="1"/>
          </p:cNvPicPr>
          <p:nvPr/>
        </p:nvPicPr>
        <p:blipFill>
          <a:blip r:embed="rId2"/>
          <a:stretch>
            <a:fillRect/>
          </a:stretch>
        </p:blipFill>
        <p:spPr>
          <a:xfrm>
            <a:off x="6789336" y="427484"/>
            <a:ext cx="4916993" cy="2795938"/>
          </a:xfrm>
          <a:prstGeom prst="rect">
            <a:avLst/>
          </a:prstGeom>
        </p:spPr>
      </p:pic>
      <p:pic>
        <p:nvPicPr>
          <p:cNvPr id="7" name="Obraz 6">
            <a:extLst>
              <a:ext uri="{FF2B5EF4-FFF2-40B4-BE49-F238E27FC236}">
                <a16:creationId xmlns:a16="http://schemas.microsoft.com/office/drawing/2014/main" id="{1B50186B-9368-3CCB-11A9-9A10C8C88C5B}"/>
              </a:ext>
            </a:extLst>
          </p:cNvPr>
          <p:cNvPicPr>
            <a:picLocks noChangeAspect="1"/>
          </p:cNvPicPr>
          <p:nvPr/>
        </p:nvPicPr>
        <p:blipFill>
          <a:blip r:embed="rId3"/>
          <a:stretch>
            <a:fillRect/>
          </a:stretch>
        </p:blipFill>
        <p:spPr>
          <a:xfrm>
            <a:off x="6961832" y="3438532"/>
            <a:ext cx="4572000" cy="25527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2217564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4A94D30-4609-08CE-FC8E-A14516F6CB60}"/>
              </a:ext>
            </a:extLst>
          </p:cNvPr>
          <p:cNvSpPr>
            <a:spLocks noGrp="1"/>
          </p:cNvSpPr>
          <p:nvPr>
            <p:ph type="title"/>
          </p:nvPr>
        </p:nvSpPr>
        <p:spPr/>
        <p:txBody>
          <a:bodyPr/>
          <a:lstStyle/>
          <a:p>
            <a:r>
              <a:rPr lang="pl-PL" dirty="0"/>
              <a:t>Modlitwa, hymn…</a:t>
            </a:r>
          </a:p>
        </p:txBody>
      </p:sp>
      <p:sp>
        <p:nvSpPr>
          <p:cNvPr id="3" name="Symbol zastępczy zawartości 2">
            <a:extLst>
              <a:ext uri="{FF2B5EF4-FFF2-40B4-BE49-F238E27FC236}">
                <a16:creationId xmlns:a16="http://schemas.microsoft.com/office/drawing/2014/main" id="{76C2983F-D53F-15B2-F89E-85D0EA33E4A9}"/>
              </a:ext>
            </a:extLst>
          </p:cNvPr>
          <p:cNvSpPr>
            <a:spLocks noGrp="1"/>
          </p:cNvSpPr>
          <p:nvPr>
            <p:ph idx="1"/>
          </p:nvPr>
        </p:nvSpPr>
        <p:spPr>
          <a:xfrm>
            <a:off x="1066800" y="2103120"/>
            <a:ext cx="5534967" cy="2911007"/>
          </a:xfrm>
        </p:spPr>
        <p:txBody>
          <a:bodyPr/>
          <a:lstStyle/>
          <a:p>
            <a:r>
              <a:rPr lang="pl-PL" sz="2000"/>
              <a:t>w treści: sytuacja liryczna, podmiot o coś prosi bóstwo, siłę wyższą, adresat to obiekt prób, istota boska (buddyjska Nirwana) jest wychwalana, uwielbiana, formułki z „Ojcze nasz”</a:t>
            </a:r>
          </a:p>
          <a:p>
            <a:r>
              <a:rPr lang="pl-PL" sz="2000"/>
              <a:t>w formie: apostrofy, powtórzenia, podmiot liryczny w 1 os. lp.</a:t>
            </a:r>
          </a:p>
          <a:p>
            <a:endParaRPr lang="pl-PL"/>
          </a:p>
          <a:p>
            <a:endParaRPr lang="pl-PL" dirty="0"/>
          </a:p>
        </p:txBody>
      </p:sp>
      <p:pic>
        <p:nvPicPr>
          <p:cNvPr id="5122" name="Picture 2" descr="Śmierć (obraz Jacka Malczewskiego 1902) – Wikipedia, wolna encyklopedia">
            <a:extLst>
              <a:ext uri="{FF2B5EF4-FFF2-40B4-BE49-F238E27FC236}">
                <a16:creationId xmlns:a16="http://schemas.microsoft.com/office/drawing/2014/main" id="{57790974-2624-FD02-7FFE-A3F40C9C91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8416" y="0"/>
            <a:ext cx="5187950"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pole tekstowe 7">
            <a:extLst>
              <a:ext uri="{FF2B5EF4-FFF2-40B4-BE49-F238E27FC236}">
                <a16:creationId xmlns:a16="http://schemas.microsoft.com/office/drawing/2014/main" id="{7F13532B-1ADD-D319-5E32-455CEDC70716}"/>
              </a:ext>
            </a:extLst>
          </p:cNvPr>
          <p:cNvSpPr txBox="1"/>
          <p:nvPr/>
        </p:nvSpPr>
        <p:spPr>
          <a:xfrm>
            <a:off x="2750198" y="6130313"/>
            <a:ext cx="6097554" cy="326371"/>
          </a:xfrm>
          <a:prstGeom prst="rect">
            <a:avLst/>
          </a:prstGeom>
          <a:noFill/>
        </p:spPr>
        <p:txBody>
          <a:bodyPr wrap="square">
            <a:spAutoFit/>
          </a:bodyPr>
          <a:lstStyle/>
          <a:p>
            <a:pPr algn="l">
              <a:lnSpc>
                <a:spcPts val="1800"/>
              </a:lnSpc>
              <a:buNone/>
            </a:pPr>
            <a:r>
              <a:rPr lang="pl-PL" b="0" i="1" u="none" strike="noStrike" dirty="0">
                <a:solidFill>
                  <a:srgbClr val="202124"/>
                </a:solidFill>
                <a:effectLst/>
                <a:latin typeface="Google Sans"/>
              </a:rPr>
              <a:t>Śmierć</a:t>
            </a:r>
            <a:r>
              <a:rPr lang="pl-PL" b="0" i="0" u="none" strike="noStrike" dirty="0">
                <a:solidFill>
                  <a:srgbClr val="202124"/>
                </a:solidFill>
                <a:effectLst/>
                <a:latin typeface="Google Sans"/>
              </a:rPr>
              <a:t> (obraz Jacka Malczewskiego 1902) </a:t>
            </a:r>
            <a:endParaRPr lang="pl-PL" b="0" i="0" u="none" strike="noStrike" dirty="0">
              <a:solidFill>
                <a:srgbClr val="202124"/>
              </a:solidFill>
              <a:effectLst/>
              <a:latin typeface="Google Sans"/>
              <a:hlinkClick r:id="rId3"/>
            </a:endParaRPr>
          </a:p>
        </p:txBody>
      </p:sp>
    </p:spTree>
    <p:extLst>
      <p:ext uri="{BB962C8B-B14F-4D97-AF65-F5344CB8AC3E}">
        <p14:creationId xmlns:p14="http://schemas.microsoft.com/office/powerpoint/2010/main" val="7854623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252F5CF-948D-6184-53E3-682B5E2D3431}"/>
              </a:ext>
            </a:extLst>
          </p:cNvPr>
          <p:cNvSpPr>
            <a:spLocks noGrp="1"/>
          </p:cNvSpPr>
          <p:nvPr>
            <p:ph type="title"/>
          </p:nvPr>
        </p:nvSpPr>
        <p:spPr/>
        <p:txBody>
          <a:bodyPr/>
          <a:lstStyle/>
          <a:p>
            <a:endParaRPr lang="pl-PL"/>
          </a:p>
        </p:txBody>
      </p:sp>
      <p:sp>
        <p:nvSpPr>
          <p:cNvPr id="3" name="Symbol zastępczy zawartości 2">
            <a:extLst>
              <a:ext uri="{FF2B5EF4-FFF2-40B4-BE49-F238E27FC236}">
                <a16:creationId xmlns:a16="http://schemas.microsoft.com/office/drawing/2014/main" id="{D237220F-96FB-3109-F4AF-F4FBF8B2D3FB}"/>
              </a:ext>
            </a:extLst>
          </p:cNvPr>
          <p:cNvSpPr>
            <a:spLocks noGrp="1"/>
          </p:cNvSpPr>
          <p:nvPr>
            <p:ph idx="1"/>
          </p:nvPr>
        </p:nvSpPr>
        <p:spPr/>
        <p:txBody>
          <a:bodyPr/>
          <a:lstStyle/>
          <a:p>
            <a:endParaRPr lang="pl-PL"/>
          </a:p>
        </p:txBody>
      </p:sp>
      <p:sp>
        <p:nvSpPr>
          <p:cNvPr id="4" name="Symbol zastępczy daty 3">
            <a:extLst>
              <a:ext uri="{FF2B5EF4-FFF2-40B4-BE49-F238E27FC236}">
                <a16:creationId xmlns:a16="http://schemas.microsoft.com/office/drawing/2014/main" id="{0105EF6E-20F4-C6EB-9290-A077C548B959}"/>
              </a:ext>
            </a:extLst>
          </p:cNvPr>
          <p:cNvSpPr>
            <a:spLocks noGrp="1"/>
          </p:cNvSpPr>
          <p:nvPr>
            <p:ph type="dt" sz="half" idx="10"/>
          </p:nvPr>
        </p:nvSpPr>
        <p:spPr/>
        <p:txBody>
          <a:bodyPr/>
          <a:lstStyle/>
          <a:p>
            <a:pPr rtl="0"/>
            <a:fld id="{1B23B4D2-AC56-4E03-B584-C7EE294BDCA4}" type="datetime1">
              <a:rPr lang="pl-PL" smtClean="0"/>
              <a:t>05.11.2025</a:t>
            </a:fld>
            <a:endParaRPr lang="en-US" dirty="0"/>
          </a:p>
        </p:txBody>
      </p:sp>
      <p:pic>
        <p:nvPicPr>
          <p:cNvPr id="6" name="Obraz 5">
            <a:extLst>
              <a:ext uri="{FF2B5EF4-FFF2-40B4-BE49-F238E27FC236}">
                <a16:creationId xmlns:a16="http://schemas.microsoft.com/office/drawing/2014/main" id="{76D617C1-57DC-A193-BAE4-5B011D95BECA}"/>
              </a:ext>
            </a:extLst>
          </p:cNvPr>
          <p:cNvPicPr>
            <a:picLocks noChangeAspect="1"/>
          </p:cNvPicPr>
          <p:nvPr/>
        </p:nvPicPr>
        <p:blipFill>
          <a:blip r:embed="rId2"/>
          <a:stretch>
            <a:fillRect/>
          </a:stretch>
        </p:blipFill>
        <p:spPr>
          <a:xfrm>
            <a:off x="1866309" y="423443"/>
            <a:ext cx="8459381" cy="6011114"/>
          </a:xfrm>
          <a:prstGeom prst="rect">
            <a:avLst/>
          </a:prstGeom>
        </p:spPr>
      </p:pic>
    </p:spTree>
    <p:extLst>
      <p:ext uri="{BB962C8B-B14F-4D97-AF65-F5344CB8AC3E}">
        <p14:creationId xmlns:p14="http://schemas.microsoft.com/office/powerpoint/2010/main" val="38002503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7CF79E9-A8DA-18BE-DCD0-3B767129D99A}"/>
              </a:ext>
            </a:extLst>
          </p:cNvPr>
          <p:cNvSpPr>
            <a:spLocks noGrp="1"/>
          </p:cNvSpPr>
          <p:nvPr>
            <p:ph type="title"/>
          </p:nvPr>
        </p:nvSpPr>
        <p:spPr/>
        <p:txBody>
          <a:bodyPr/>
          <a:lstStyle/>
          <a:p>
            <a:endParaRPr lang="pl-PL"/>
          </a:p>
        </p:txBody>
      </p:sp>
      <p:sp>
        <p:nvSpPr>
          <p:cNvPr id="3" name="Symbol zastępczy zawartości 2">
            <a:extLst>
              <a:ext uri="{FF2B5EF4-FFF2-40B4-BE49-F238E27FC236}">
                <a16:creationId xmlns:a16="http://schemas.microsoft.com/office/drawing/2014/main" id="{AF8DCCD2-5F76-3FE6-B5C3-846B7AA00D2D}"/>
              </a:ext>
            </a:extLst>
          </p:cNvPr>
          <p:cNvSpPr>
            <a:spLocks noGrp="1"/>
          </p:cNvSpPr>
          <p:nvPr>
            <p:ph idx="1"/>
          </p:nvPr>
        </p:nvSpPr>
        <p:spPr/>
        <p:txBody>
          <a:bodyPr/>
          <a:lstStyle/>
          <a:p>
            <a:endParaRPr lang="pl-PL"/>
          </a:p>
        </p:txBody>
      </p:sp>
      <p:sp>
        <p:nvSpPr>
          <p:cNvPr id="4" name="Symbol zastępczy daty 3">
            <a:extLst>
              <a:ext uri="{FF2B5EF4-FFF2-40B4-BE49-F238E27FC236}">
                <a16:creationId xmlns:a16="http://schemas.microsoft.com/office/drawing/2014/main" id="{C2EB35D6-8026-97C7-9FE5-C0F1E94198F1}"/>
              </a:ext>
            </a:extLst>
          </p:cNvPr>
          <p:cNvSpPr>
            <a:spLocks noGrp="1"/>
          </p:cNvSpPr>
          <p:nvPr>
            <p:ph type="dt" sz="half" idx="10"/>
          </p:nvPr>
        </p:nvSpPr>
        <p:spPr/>
        <p:txBody>
          <a:bodyPr/>
          <a:lstStyle/>
          <a:p>
            <a:pPr rtl="0"/>
            <a:fld id="{1B23B4D2-AC56-4E03-B584-C7EE294BDCA4}" type="datetime1">
              <a:rPr lang="pl-PL" smtClean="0"/>
              <a:t>05.11.2025</a:t>
            </a:fld>
            <a:endParaRPr lang="en-US" dirty="0"/>
          </a:p>
        </p:txBody>
      </p:sp>
      <p:pic>
        <p:nvPicPr>
          <p:cNvPr id="3074" name="Picture 2">
            <a:extLst>
              <a:ext uri="{FF2B5EF4-FFF2-40B4-BE49-F238E27FC236}">
                <a16:creationId xmlns:a16="http://schemas.microsoft.com/office/drawing/2014/main" id="{2F505EBB-92E5-F83D-635A-049644CC8C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9427" y="0"/>
            <a:ext cx="6983413"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22DC37BD-A17C-F9E8-9725-CDEBF26C27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5207" y="4305879"/>
            <a:ext cx="6983413" cy="2003166"/>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Nirwana– czym jest? - Azja, lifestyle, kulinaria wschodu, zdrowie">
            <a:extLst>
              <a:ext uri="{FF2B5EF4-FFF2-40B4-BE49-F238E27FC236}">
                <a16:creationId xmlns:a16="http://schemas.microsoft.com/office/drawing/2014/main" id="{BEA1D499-3A15-8426-4ED3-106C975B2B8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34316" y="1012611"/>
            <a:ext cx="3402828" cy="255212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891094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B8D26F9-B698-C73B-BA90-3A3D5ACBAB97}"/>
              </a:ext>
            </a:extLst>
          </p:cNvPr>
          <p:cNvSpPr>
            <a:spLocks noGrp="1"/>
          </p:cNvSpPr>
          <p:nvPr>
            <p:ph type="title"/>
          </p:nvPr>
        </p:nvSpPr>
        <p:spPr/>
        <p:txBody>
          <a:bodyPr/>
          <a:lstStyle/>
          <a:p>
            <a:endParaRPr lang="pl-PL"/>
          </a:p>
        </p:txBody>
      </p:sp>
      <p:sp>
        <p:nvSpPr>
          <p:cNvPr id="3" name="Symbol zastępczy zawartości 2">
            <a:extLst>
              <a:ext uri="{FF2B5EF4-FFF2-40B4-BE49-F238E27FC236}">
                <a16:creationId xmlns:a16="http://schemas.microsoft.com/office/drawing/2014/main" id="{A6EBBB23-8AD4-1474-3DC7-4D19A0249706}"/>
              </a:ext>
            </a:extLst>
          </p:cNvPr>
          <p:cNvSpPr>
            <a:spLocks noGrp="1"/>
          </p:cNvSpPr>
          <p:nvPr>
            <p:ph idx="1"/>
          </p:nvPr>
        </p:nvSpPr>
        <p:spPr/>
        <p:txBody>
          <a:bodyPr/>
          <a:lstStyle/>
          <a:p>
            <a:endParaRPr lang="pl-PL"/>
          </a:p>
        </p:txBody>
      </p:sp>
      <p:sp>
        <p:nvSpPr>
          <p:cNvPr id="4" name="Symbol zastępczy daty 3">
            <a:extLst>
              <a:ext uri="{FF2B5EF4-FFF2-40B4-BE49-F238E27FC236}">
                <a16:creationId xmlns:a16="http://schemas.microsoft.com/office/drawing/2014/main" id="{A31FDE49-36E6-B39E-2B21-60A4F9D5F5EA}"/>
              </a:ext>
            </a:extLst>
          </p:cNvPr>
          <p:cNvSpPr>
            <a:spLocks noGrp="1"/>
          </p:cNvSpPr>
          <p:nvPr>
            <p:ph type="dt" sz="half" idx="10"/>
          </p:nvPr>
        </p:nvSpPr>
        <p:spPr/>
        <p:txBody>
          <a:bodyPr/>
          <a:lstStyle/>
          <a:p>
            <a:pPr rtl="0"/>
            <a:fld id="{1B23B4D2-AC56-4E03-B584-C7EE294BDCA4}" type="datetime1">
              <a:rPr lang="pl-PL" smtClean="0"/>
              <a:t>05.11.2025</a:t>
            </a:fld>
            <a:endParaRPr lang="en-US" dirty="0"/>
          </a:p>
        </p:txBody>
      </p:sp>
      <p:pic>
        <p:nvPicPr>
          <p:cNvPr id="6" name="Obraz 5">
            <a:extLst>
              <a:ext uri="{FF2B5EF4-FFF2-40B4-BE49-F238E27FC236}">
                <a16:creationId xmlns:a16="http://schemas.microsoft.com/office/drawing/2014/main" id="{3E4623AC-061A-CB33-566D-E26E57F31275}"/>
              </a:ext>
            </a:extLst>
          </p:cNvPr>
          <p:cNvPicPr>
            <a:picLocks noChangeAspect="1"/>
          </p:cNvPicPr>
          <p:nvPr/>
        </p:nvPicPr>
        <p:blipFill>
          <a:blip r:embed="rId2"/>
          <a:stretch>
            <a:fillRect/>
          </a:stretch>
        </p:blipFill>
        <p:spPr>
          <a:xfrm>
            <a:off x="381683" y="325536"/>
            <a:ext cx="8335538" cy="3143689"/>
          </a:xfrm>
          <a:prstGeom prst="rect">
            <a:avLst/>
          </a:prstGeom>
        </p:spPr>
      </p:pic>
      <p:pic>
        <p:nvPicPr>
          <p:cNvPr id="6146" name="Picture 2" descr="8 200+ zbiorów zdjęć, fotografii i beztantiemowych obrazów z kategorii  Nirwana - iStock">
            <a:extLst>
              <a:ext uri="{FF2B5EF4-FFF2-40B4-BE49-F238E27FC236}">
                <a16:creationId xmlns:a16="http://schemas.microsoft.com/office/drawing/2014/main" id="{E0B3DC3A-1CCB-18C0-E301-39F5F746FC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4775" y="2915752"/>
            <a:ext cx="5325541" cy="35503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86724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454865D-B6D8-EC6F-8D2E-0EBBCE09F531}"/>
              </a:ext>
            </a:extLst>
          </p:cNvPr>
          <p:cNvSpPr>
            <a:spLocks noGrp="1"/>
          </p:cNvSpPr>
          <p:nvPr>
            <p:ph type="title"/>
          </p:nvPr>
        </p:nvSpPr>
        <p:spPr>
          <a:xfrm>
            <a:off x="1066800" y="540753"/>
            <a:ext cx="10058400" cy="729006"/>
          </a:xfrm>
        </p:spPr>
        <p:txBody>
          <a:bodyPr/>
          <a:lstStyle/>
          <a:p>
            <a:r>
              <a:rPr lang="pl-PL" dirty="0"/>
              <a:t>Nirwana, czyli co? No i </a:t>
            </a:r>
            <a:r>
              <a:rPr lang="pl-PL" u="sng" dirty="0"/>
              <a:t>jak</a:t>
            </a:r>
            <a:r>
              <a:rPr lang="pl-PL" dirty="0"/>
              <a:t>?</a:t>
            </a:r>
          </a:p>
        </p:txBody>
      </p:sp>
      <p:sp>
        <p:nvSpPr>
          <p:cNvPr id="3" name="Symbol zastępczy zawartości 2">
            <a:extLst>
              <a:ext uri="{FF2B5EF4-FFF2-40B4-BE49-F238E27FC236}">
                <a16:creationId xmlns:a16="http://schemas.microsoft.com/office/drawing/2014/main" id="{E2915BEC-AAFC-82AE-9550-919CE7D88313}"/>
              </a:ext>
            </a:extLst>
          </p:cNvPr>
          <p:cNvSpPr>
            <a:spLocks noGrp="1"/>
          </p:cNvSpPr>
          <p:nvPr>
            <p:ph idx="1"/>
          </p:nvPr>
        </p:nvSpPr>
        <p:spPr>
          <a:xfrm>
            <a:off x="559837" y="1269759"/>
            <a:ext cx="11308702" cy="4543822"/>
          </a:xfrm>
        </p:spPr>
        <p:txBody>
          <a:bodyPr>
            <a:normAutofit/>
          </a:bodyPr>
          <a:lstStyle/>
          <a:p>
            <a:r>
              <a:rPr lang="pl-PL" dirty="0"/>
              <a:t>stan niebytu, błogości, zawieszenia między życiem a śmiercią</a:t>
            </a:r>
          </a:p>
          <a:p>
            <a:r>
              <a:rPr lang="pl-PL" dirty="0"/>
              <a:t>jest idealną formą istnienia, pozbawioną wszelkich emocji, pragnień i obaw</a:t>
            </a:r>
          </a:p>
          <a:p>
            <a:r>
              <a:rPr lang="pl-PL" dirty="0"/>
              <a:t>dekadenci starali się odnaleźć ulgę w cierpieniu, podejmowali próby osiągnięcia nirwany, niekoniecznie związane z religijną kontemplacją ;)</a:t>
            </a:r>
          </a:p>
          <a:p>
            <a:r>
              <a:rPr lang="pl-PL" dirty="0"/>
              <a:t>byli znużeni życiem i poszukiwali ukojenia w odmiennych stanach świadomości. Osiągnięcie stanu nirwany było wymarzoną ucieczką od cierpienia, odpowiedzialności i poczucia bezsensu własnej egzystencji</a:t>
            </a:r>
          </a:p>
          <a:p>
            <a:r>
              <a:rPr lang="pl-PL" dirty="0"/>
              <a:t>podmiot liryczny cierpi, jest przepełniony dręczącymi myślami, tworzy więc hymn na cześć przyszłego wyzwolenia, stanu, który pozwoli mu odnaleźć harmonię. Po każdym wersie utworu, osoba mówiąca ponownie zwraca się do nirwany, co tworzy formę litanii.</a:t>
            </a:r>
          </a:p>
        </p:txBody>
      </p:sp>
      <p:sp>
        <p:nvSpPr>
          <p:cNvPr id="4" name="Symbol zastępczy daty 3">
            <a:extLst>
              <a:ext uri="{FF2B5EF4-FFF2-40B4-BE49-F238E27FC236}">
                <a16:creationId xmlns:a16="http://schemas.microsoft.com/office/drawing/2014/main" id="{87C697B0-0588-5858-8B1C-43D32C099E5B}"/>
              </a:ext>
            </a:extLst>
          </p:cNvPr>
          <p:cNvSpPr>
            <a:spLocks noGrp="1"/>
          </p:cNvSpPr>
          <p:nvPr>
            <p:ph type="dt" sz="half" idx="10"/>
          </p:nvPr>
        </p:nvSpPr>
        <p:spPr/>
        <p:txBody>
          <a:bodyPr/>
          <a:lstStyle/>
          <a:p>
            <a:pPr rtl="0"/>
            <a:fld id="{1B23B4D2-AC56-4E03-B584-C7EE294BDCA4}" type="datetime1">
              <a:rPr lang="pl-PL" smtClean="0"/>
              <a:t>05.11.2025</a:t>
            </a:fld>
            <a:endParaRPr lang="en-US" dirty="0"/>
          </a:p>
        </p:txBody>
      </p:sp>
      <p:pic>
        <p:nvPicPr>
          <p:cNvPr id="6" name="Obraz 5">
            <a:extLst>
              <a:ext uri="{FF2B5EF4-FFF2-40B4-BE49-F238E27FC236}">
                <a16:creationId xmlns:a16="http://schemas.microsoft.com/office/drawing/2014/main" id="{605158D8-81E7-BBC7-17FD-A9FA27FADBA3}"/>
              </a:ext>
            </a:extLst>
          </p:cNvPr>
          <p:cNvPicPr>
            <a:picLocks noChangeAspect="1"/>
          </p:cNvPicPr>
          <p:nvPr/>
        </p:nvPicPr>
        <p:blipFill>
          <a:blip r:embed="rId2"/>
          <a:stretch>
            <a:fillRect/>
          </a:stretch>
        </p:blipFill>
        <p:spPr>
          <a:xfrm>
            <a:off x="7060163" y="3848100"/>
            <a:ext cx="4572000" cy="2552700"/>
          </a:xfrm>
          <a:prstGeom prst="rect">
            <a:avLst/>
          </a:prstGeom>
        </p:spPr>
      </p:pic>
    </p:spTree>
    <p:extLst>
      <p:ext uri="{BB962C8B-B14F-4D97-AF65-F5344CB8AC3E}">
        <p14:creationId xmlns:p14="http://schemas.microsoft.com/office/powerpoint/2010/main" val="32807207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5145306-982C-491E-28BD-CEE630FD8D40}"/>
              </a:ext>
            </a:extLst>
          </p:cNvPr>
          <p:cNvSpPr>
            <a:spLocks noGrp="1"/>
          </p:cNvSpPr>
          <p:nvPr>
            <p:ph type="title"/>
          </p:nvPr>
        </p:nvSpPr>
        <p:spPr/>
        <p:txBody>
          <a:bodyPr/>
          <a:lstStyle/>
          <a:p>
            <a:endParaRPr lang="pl-PL"/>
          </a:p>
        </p:txBody>
      </p:sp>
      <p:sp>
        <p:nvSpPr>
          <p:cNvPr id="3" name="Symbol zastępczy zawartości 2">
            <a:extLst>
              <a:ext uri="{FF2B5EF4-FFF2-40B4-BE49-F238E27FC236}">
                <a16:creationId xmlns:a16="http://schemas.microsoft.com/office/drawing/2014/main" id="{F1530939-A581-ACF1-5514-1ED3074A826E}"/>
              </a:ext>
            </a:extLst>
          </p:cNvPr>
          <p:cNvSpPr>
            <a:spLocks noGrp="1"/>
          </p:cNvSpPr>
          <p:nvPr>
            <p:ph idx="1"/>
          </p:nvPr>
        </p:nvSpPr>
        <p:spPr/>
        <p:txBody>
          <a:bodyPr/>
          <a:lstStyle/>
          <a:p>
            <a:endParaRPr lang="pl-PL"/>
          </a:p>
        </p:txBody>
      </p:sp>
      <p:sp>
        <p:nvSpPr>
          <p:cNvPr id="4" name="Symbol zastępczy daty 3">
            <a:extLst>
              <a:ext uri="{FF2B5EF4-FFF2-40B4-BE49-F238E27FC236}">
                <a16:creationId xmlns:a16="http://schemas.microsoft.com/office/drawing/2014/main" id="{C562C44A-A404-934F-5BB4-9481300F36BF}"/>
              </a:ext>
            </a:extLst>
          </p:cNvPr>
          <p:cNvSpPr>
            <a:spLocks noGrp="1"/>
          </p:cNvSpPr>
          <p:nvPr>
            <p:ph type="dt" sz="half" idx="10"/>
          </p:nvPr>
        </p:nvSpPr>
        <p:spPr/>
        <p:txBody>
          <a:bodyPr/>
          <a:lstStyle/>
          <a:p>
            <a:pPr rtl="0"/>
            <a:fld id="{1B23B4D2-AC56-4E03-B584-C7EE294BDCA4}" type="datetime1">
              <a:rPr lang="pl-PL" smtClean="0"/>
              <a:t>05.11.2025</a:t>
            </a:fld>
            <a:endParaRPr lang="en-US" dirty="0"/>
          </a:p>
        </p:txBody>
      </p:sp>
      <p:pic>
        <p:nvPicPr>
          <p:cNvPr id="8194" name="Picture 2">
            <a:extLst>
              <a:ext uri="{FF2B5EF4-FFF2-40B4-BE49-F238E27FC236}">
                <a16:creationId xmlns:a16="http://schemas.microsoft.com/office/drawing/2014/main" id="{AD028205-1DB2-461E-4E80-B71EABEC51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2837" y="0"/>
            <a:ext cx="5207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a:extLst>
              <a:ext uri="{FF2B5EF4-FFF2-40B4-BE49-F238E27FC236}">
                <a16:creationId xmlns:a16="http://schemas.microsoft.com/office/drawing/2014/main" id="{6D000A4D-C549-968E-4E53-6EF2404DFE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6794" y="0"/>
            <a:ext cx="480536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68428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A3FDFF6-D7E8-5767-6DDA-DEB0F9DBB06E}"/>
              </a:ext>
            </a:extLst>
          </p:cNvPr>
          <p:cNvSpPr>
            <a:spLocks noGrp="1"/>
          </p:cNvSpPr>
          <p:nvPr>
            <p:ph type="title"/>
          </p:nvPr>
        </p:nvSpPr>
        <p:spPr/>
        <p:txBody>
          <a:bodyPr/>
          <a:lstStyle/>
          <a:p>
            <a:r>
              <a:rPr lang="pl-PL" dirty="0"/>
              <a:t>Porozmawiajmy</a:t>
            </a:r>
          </a:p>
        </p:txBody>
      </p:sp>
      <p:sp>
        <p:nvSpPr>
          <p:cNvPr id="3" name="Symbol zastępczy zawartości 2">
            <a:extLst>
              <a:ext uri="{FF2B5EF4-FFF2-40B4-BE49-F238E27FC236}">
                <a16:creationId xmlns:a16="http://schemas.microsoft.com/office/drawing/2014/main" id="{5A76B8F0-10AB-6118-65CD-6CC111EE1685}"/>
              </a:ext>
            </a:extLst>
          </p:cNvPr>
          <p:cNvSpPr>
            <a:spLocks noGrp="1"/>
          </p:cNvSpPr>
          <p:nvPr>
            <p:ph idx="1"/>
          </p:nvPr>
        </p:nvSpPr>
        <p:spPr>
          <a:xfrm>
            <a:off x="646922" y="3295523"/>
            <a:ext cx="10058400" cy="2313805"/>
          </a:xfrm>
        </p:spPr>
        <p:txBody>
          <a:bodyPr/>
          <a:lstStyle/>
          <a:p>
            <a:r>
              <a:rPr lang="pl-PL" dirty="0"/>
              <a:t>Odwołanie to mitu o Hefajstosie </a:t>
            </a:r>
          </a:p>
          <a:p>
            <a:r>
              <a:rPr lang="pl-PL" dirty="0"/>
              <a:t>Koncepcja nadczłowieka</a:t>
            </a:r>
          </a:p>
          <a:p>
            <a:r>
              <a:rPr lang="pl-PL" dirty="0"/>
              <a:t>Cechy sonetu</a:t>
            </a:r>
          </a:p>
        </p:txBody>
      </p:sp>
      <p:sp>
        <p:nvSpPr>
          <p:cNvPr id="4" name="Symbol zastępczy daty 3">
            <a:extLst>
              <a:ext uri="{FF2B5EF4-FFF2-40B4-BE49-F238E27FC236}">
                <a16:creationId xmlns:a16="http://schemas.microsoft.com/office/drawing/2014/main" id="{455BAF46-D54F-FB0D-840C-3AD499C4EDC1}"/>
              </a:ext>
            </a:extLst>
          </p:cNvPr>
          <p:cNvSpPr>
            <a:spLocks noGrp="1"/>
          </p:cNvSpPr>
          <p:nvPr>
            <p:ph type="dt" sz="half" idx="10"/>
          </p:nvPr>
        </p:nvSpPr>
        <p:spPr/>
        <p:txBody>
          <a:bodyPr/>
          <a:lstStyle/>
          <a:p>
            <a:pPr rtl="0"/>
            <a:fld id="{1B23B4D2-AC56-4E03-B584-C7EE294BDCA4}" type="datetime1">
              <a:rPr lang="pl-PL" smtClean="0"/>
              <a:t>05.11.2025</a:t>
            </a:fld>
            <a:endParaRPr lang="en-US" dirty="0"/>
          </a:p>
        </p:txBody>
      </p:sp>
      <p:pic>
        <p:nvPicPr>
          <p:cNvPr id="10242" name="Picture 2">
            <a:extLst>
              <a:ext uri="{FF2B5EF4-FFF2-40B4-BE49-F238E27FC236}">
                <a16:creationId xmlns:a16="http://schemas.microsoft.com/office/drawing/2014/main" id="{84BEBF5C-0ED2-B9D1-122B-77C2ECB72E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4900" y="32658"/>
            <a:ext cx="47371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 name="Obraz 5">
            <a:extLst>
              <a:ext uri="{FF2B5EF4-FFF2-40B4-BE49-F238E27FC236}">
                <a16:creationId xmlns:a16="http://schemas.microsoft.com/office/drawing/2014/main" id="{7996156E-6741-3836-3C92-28D8EA8CA4A7}"/>
              </a:ext>
            </a:extLst>
          </p:cNvPr>
          <p:cNvPicPr>
            <a:picLocks noChangeAspect="1"/>
          </p:cNvPicPr>
          <p:nvPr/>
        </p:nvPicPr>
        <p:blipFill>
          <a:blip r:embed="rId3"/>
          <a:stretch>
            <a:fillRect/>
          </a:stretch>
        </p:blipFill>
        <p:spPr>
          <a:xfrm>
            <a:off x="493187" y="1853924"/>
            <a:ext cx="7535327" cy="1047896"/>
          </a:xfrm>
          <a:prstGeom prst="rect">
            <a:avLst/>
          </a:prstGeom>
        </p:spPr>
      </p:pic>
      <p:sp>
        <p:nvSpPr>
          <p:cNvPr id="8" name="pole tekstowe 7">
            <a:extLst>
              <a:ext uri="{FF2B5EF4-FFF2-40B4-BE49-F238E27FC236}">
                <a16:creationId xmlns:a16="http://schemas.microsoft.com/office/drawing/2014/main" id="{3DC73538-A5E0-3AF2-B8A6-549940627EBE}"/>
              </a:ext>
            </a:extLst>
          </p:cNvPr>
          <p:cNvSpPr txBox="1"/>
          <p:nvPr/>
        </p:nvSpPr>
        <p:spPr>
          <a:xfrm>
            <a:off x="1886430" y="6227058"/>
            <a:ext cx="6097554" cy="630942"/>
          </a:xfrm>
          <a:prstGeom prst="rect">
            <a:avLst/>
          </a:prstGeom>
          <a:noFill/>
        </p:spPr>
        <p:txBody>
          <a:bodyPr wrap="square">
            <a:spAutoFit/>
          </a:bodyPr>
          <a:lstStyle/>
          <a:p>
            <a:r>
              <a:rPr lang="pl-PL" sz="700" dirty="0"/>
              <a:t>https://www.google.com/search?sca_esv=54da88b08537de17&amp;rlz=1C1ONGR_plPL1089PL1089&amp;udm=7&amp;fbs=AIIjpHwW-0r_Aj4UyfJvqQzQzjQGITTmC230_MNxN_VvYo5ocBioNjs2eU9dWE6kP5lXYjcp7-u-z7lno7Honqy9ETn-z1PwUXoAITDNawwGpZcUI0850GEe_dI47ImwXtxH9sa1fLEhU02c_1xKDZ40pab34k9MKYBPEvinNepeNQ3EFxxPb98YJfSqnd-53essCDgWoGT5Qh9xMp2kO_Z9F5UFlXV3uA&amp;q=kowal+wojcicki&amp;sa=X&amp;ved=2ahUKEwjF2a7l_9WQAxUcAtsEHfLYNAgQtKgLegQIERAB&amp;biw=1536&amp;bih=730&amp;dpr=1.25#fpstate=ive&amp;vld=cid:763e6f32,vid:9pgH5Zlneas,st:0</a:t>
            </a:r>
          </a:p>
        </p:txBody>
      </p:sp>
    </p:spTree>
    <p:extLst>
      <p:ext uri="{BB962C8B-B14F-4D97-AF65-F5344CB8AC3E}">
        <p14:creationId xmlns:p14="http://schemas.microsoft.com/office/powerpoint/2010/main" val="24987084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C0B948E-2A0D-209A-8392-B4FC48B25186}"/>
              </a:ext>
            </a:extLst>
          </p:cNvPr>
          <p:cNvSpPr>
            <a:spLocks noGrp="1"/>
          </p:cNvSpPr>
          <p:nvPr>
            <p:ph type="title"/>
          </p:nvPr>
        </p:nvSpPr>
        <p:spPr/>
        <p:txBody>
          <a:bodyPr/>
          <a:lstStyle/>
          <a:p>
            <a:endParaRPr lang="pl-PL"/>
          </a:p>
        </p:txBody>
      </p:sp>
      <p:sp>
        <p:nvSpPr>
          <p:cNvPr id="3" name="Symbol zastępczy zawartości 2">
            <a:extLst>
              <a:ext uri="{FF2B5EF4-FFF2-40B4-BE49-F238E27FC236}">
                <a16:creationId xmlns:a16="http://schemas.microsoft.com/office/drawing/2014/main" id="{0249951A-F832-1DC4-7C91-3DE12B3EDD30}"/>
              </a:ext>
            </a:extLst>
          </p:cNvPr>
          <p:cNvSpPr>
            <a:spLocks noGrp="1"/>
          </p:cNvSpPr>
          <p:nvPr>
            <p:ph idx="1"/>
          </p:nvPr>
        </p:nvSpPr>
        <p:spPr/>
        <p:txBody>
          <a:bodyPr/>
          <a:lstStyle/>
          <a:p>
            <a:endParaRPr lang="pl-PL"/>
          </a:p>
        </p:txBody>
      </p:sp>
      <p:sp>
        <p:nvSpPr>
          <p:cNvPr id="4" name="Symbol zastępczy daty 3">
            <a:extLst>
              <a:ext uri="{FF2B5EF4-FFF2-40B4-BE49-F238E27FC236}">
                <a16:creationId xmlns:a16="http://schemas.microsoft.com/office/drawing/2014/main" id="{1EA1EBFC-EF12-AC19-8B51-844FC9DA93CD}"/>
              </a:ext>
            </a:extLst>
          </p:cNvPr>
          <p:cNvSpPr>
            <a:spLocks noGrp="1"/>
          </p:cNvSpPr>
          <p:nvPr>
            <p:ph type="dt" sz="half" idx="10"/>
          </p:nvPr>
        </p:nvSpPr>
        <p:spPr/>
        <p:txBody>
          <a:bodyPr/>
          <a:lstStyle/>
          <a:p>
            <a:pPr rtl="0"/>
            <a:fld id="{1B23B4D2-AC56-4E03-B584-C7EE294BDCA4}" type="datetime1">
              <a:rPr lang="pl-PL" smtClean="0"/>
              <a:t>05.11.2025</a:t>
            </a:fld>
            <a:endParaRPr lang="en-US" dirty="0"/>
          </a:p>
        </p:txBody>
      </p:sp>
      <p:pic>
        <p:nvPicPr>
          <p:cNvPr id="6" name="Obraz 5">
            <a:extLst>
              <a:ext uri="{FF2B5EF4-FFF2-40B4-BE49-F238E27FC236}">
                <a16:creationId xmlns:a16="http://schemas.microsoft.com/office/drawing/2014/main" id="{FE9B1C24-8605-461E-0FD7-D348773E932A}"/>
              </a:ext>
            </a:extLst>
          </p:cNvPr>
          <p:cNvPicPr>
            <a:picLocks noChangeAspect="1"/>
          </p:cNvPicPr>
          <p:nvPr/>
        </p:nvPicPr>
        <p:blipFill>
          <a:blip r:embed="rId2"/>
          <a:stretch>
            <a:fillRect/>
          </a:stretch>
        </p:blipFill>
        <p:spPr>
          <a:xfrm>
            <a:off x="0" y="110896"/>
            <a:ext cx="8178675" cy="4514843"/>
          </a:xfrm>
          <a:prstGeom prst="rect">
            <a:avLst/>
          </a:prstGeom>
        </p:spPr>
      </p:pic>
      <p:pic>
        <p:nvPicPr>
          <p:cNvPr id="8" name="Obraz 7">
            <a:extLst>
              <a:ext uri="{FF2B5EF4-FFF2-40B4-BE49-F238E27FC236}">
                <a16:creationId xmlns:a16="http://schemas.microsoft.com/office/drawing/2014/main" id="{DE0F7A92-07E8-59B9-F352-53E6F936F3B6}"/>
              </a:ext>
            </a:extLst>
          </p:cNvPr>
          <p:cNvPicPr>
            <a:picLocks noChangeAspect="1"/>
          </p:cNvPicPr>
          <p:nvPr/>
        </p:nvPicPr>
        <p:blipFill>
          <a:blip r:embed="rId3"/>
          <a:stretch>
            <a:fillRect/>
          </a:stretch>
        </p:blipFill>
        <p:spPr>
          <a:xfrm>
            <a:off x="4445937" y="4366726"/>
            <a:ext cx="7664443" cy="2490525"/>
          </a:xfrm>
          <a:prstGeom prst="rect">
            <a:avLst/>
          </a:prstGeom>
        </p:spPr>
      </p:pic>
    </p:spTree>
    <p:extLst>
      <p:ext uri="{BB962C8B-B14F-4D97-AF65-F5344CB8AC3E}">
        <p14:creationId xmlns:p14="http://schemas.microsoft.com/office/powerpoint/2010/main" val="17659515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5C07998-63BD-9319-5742-A23643786C29}"/>
              </a:ext>
            </a:extLst>
          </p:cNvPr>
          <p:cNvSpPr>
            <a:spLocks noGrp="1"/>
          </p:cNvSpPr>
          <p:nvPr>
            <p:ph type="title"/>
          </p:nvPr>
        </p:nvSpPr>
        <p:spPr/>
        <p:txBody>
          <a:bodyPr/>
          <a:lstStyle/>
          <a:p>
            <a:endParaRPr lang="pl-PL"/>
          </a:p>
        </p:txBody>
      </p:sp>
      <p:sp>
        <p:nvSpPr>
          <p:cNvPr id="3" name="Symbol zastępczy zawartości 2">
            <a:extLst>
              <a:ext uri="{FF2B5EF4-FFF2-40B4-BE49-F238E27FC236}">
                <a16:creationId xmlns:a16="http://schemas.microsoft.com/office/drawing/2014/main" id="{ACBA343B-F621-9D74-76CD-9C15C4C00801}"/>
              </a:ext>
            </a:extLst>
          </p:cNvPr>
          <p:cNvSpPr>
            <a:spLocks noGrp="1"/>
          </p:cNvSpPr>
          <p:nvPr>
            <p:ph idx="1"/>
          </p:nvPr>
        </p:nvSpPr>
        <p:spPr/>
        <p:txBody>
          <a:bodyPr/>
          <a:lstStyle/>
          <a:p>
            <a:endParaRPr lang="pl-PL"/>
          </a:p>
        </p:txBody>
      </p:sp>
      <p:sp>
        <p:nvSpPr>
          <p:cNvPr id="4" name="Symbol zastępczy daty 3">
            <a:extLst>
              <a:ext uri="{FF2B5EF4-FFF2-40B4-BE49-F238E27FC236}">
                <a16:creationId xmlns:a16="http://schemas.microsoft.com/office/drawing/2014/main" id="{A8739A5B-F459-11A4-49C4-090B760FEEF8}"/>
              </a:ext>
            </a:extLst>
          </p:cNvPr>
          <p:cNvSpPr>
            <a:spLocks noGrp="1"/>
          </p:cNvSpPr>
          <p:nvPr>
            <p:ph type="dt" sz="half" idx="10"/>
          </p:nvPr>
        </p:nvSpPr>
        <p:spPr/>
        <p:txBody>
          <a:bodyPr/>
          <a:lstStyle/>
          <a:p>
            <a:pPr rtl="0"/>
            <a:fld id="{1B23B4D2-AC56-4E03-B584-C7EE294BDCA4}" type="datetime1">
              <a:rPr lang="pl-PL" smtClean="0"/>
              <a:t>05.11.2025</a:t>
            </a:fld>
            <a:endParaRPr lang="en-US" dirty="0"/>
          </a:p>
        </p:txBody>
      </p:sp>
      <p:pic>
        <p:nvPicPr>
          <p:cNvPr id="6" name="Obraz 5">
            <a:extLst>
              <a:ext uri="{FF2B5EF4-FFF2-40B4-BE49-F238E27FC236}">
                <a16:creationId xmlns:a16="http://schemas.microsoft.com/office/drawing/2014/main" id="{601774B1-7E57-85DF-E5F8-20C79EBBC560}"/>
              </a:ext>
            </a:extLst>
          </p:cNvPr>
          <p:cNvPicPr>
            <a:picLocks noChangeAspect="1"/>
          </p:cNvPicPr>
          <p:nvPr/>
        </p:nvPicPr>
        <p:blipFill>
          <a:blip r:embed="rId2"/>
          <a:stretch>
            <a:fillRect/>
          </a:stretch>
        </p:blipFill>
        <p:spPr>
          <a:xfrm>
            <a:off x="1904415" y="1680918"/>
            <a:ext cx="8383170" cy="3496163"/>
          </a:xfrm>
          <a:prstGeom prst="rect">
            <a:avLst/>
          </a:prstGeom>
        </p:spPr>
      </p:pic>
    </p:spTree>
    <p:extLst>
      <p:ext uri="{BB962C8B-B14F-4D97-AF65-F5344CB8AC3E}">
        <p14:creationId xmlns:p14="http://schemas.microsoft.com/office/powerpoint/2010/main" val="37857279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ADC8608-1959-1129-AFBE-DFE63DE17166}"/>
              </a:ext>
            </a:extLst>
          </p:cNvPr>
          <p:cNvSpPr>
            <a:spLocks noGrp="1"/>
          </p:cNvSpPr>
          <p:nvPr>
            <p:ph type="title"/>
          </p:nvPr>
        </p:nvSpPr>
        <p:spPr/>
        <p:txBody>
          <a:bodyPr/>
          <a:lstStyle/>
          <a:p>
            <a:r>
              <a:rPr lang="pl-PL" dirty="0"/>
              <a:t>Coś jeszcze</a:t>
            </a:r>
          </a:p>
        </p:txBody>
      </p:sp>
      <p:sp>
        <p:nvSpPr>
          <p:cNvPr id="3" name="Symbol zastępczy zawartości 2">
            <a:extLst>
              <a:ext uri="{FF2B5EF4-FFF2-40B4-BE49-F238E27FC236}">
                <a16:creationId xmlns:a16="http://schemas.microsoft.com/office/drawing/2014/main" id="{DABC79B7-F0D0-3CB7-5FA9-1D84BA85104F}"/>
              </a:ext>
            </a:extLst>
          </p:cNvPr>
          <p:cNvSpPr>
            <a:spLocks noGrp="1"/>
          </p:cNvSpPr>
          <p:nvPr>
            <p:ph idx="1"/>
          </p:nvPr>
        </p:nvSpPr>
        <p:spPr/>
        <p:txBody>
          <a:bodyPr>
            <a:normAutofit/>
          </a:bodyPr>
          <a:lstStyle/>
          <a:p>
            <a:r>
              <a:rPr lang="pl-PL" dirty="0"/>
              <a:t>postawa witalistyczno-aktywistyczna</a:t>
            </a:r>
          </a:p>
          <a:p>
            <a:r>
              <a:rPr lang="pl-PL" dirty="0"/>
              <a:t>Nietzsche (kowal – nadczłowiek)</a:t>
            </a:r>
          </a:p>
          <a:p>
            <a:r>
              <a:rPr lang="pl-PL" dirty="0"/>
              <a:t>Hefajstos, opiekun kowali i rzemieślników oraz ognia, nie mieszkał na Olimpie, lecz wewnątrz wulkanu Etna, gdzie zajmował się wykuwaniem zbroi dla innych bogów. W pracy towarzyszyli mu cyklopi, istoty o ogromnej sile, ale znikomej inteligencji.</a:t>
            </a:r>
          </a:p>
          <a:p>
            <a:r>
              <a:rPr lang="pl-PL" dirty="0"/>
              <a:t>Twardy człowiek musi mieć niezniszczalne, stalowe serce. Kowal wyrzuca z siebie bezkształtną masę, w którą uderza młotem, aż osiągnie swój cel. Jest zmęczony, ale zdeterminowany.</a:t>
            </a:r>
          </a:p>
          <a:p>
            <a:r>
              <a:rPr lang="pl-PL" dirty="0"/>
              <a:t>Ostrzeżenie – jeśli serce okaże się zbyt słabe, sam je rozbije.</a:t>
            </a:r>
          </a:p>
          <a:p>
            <a:r>
              <a:rPr lang="pl-PL" dirty="0"/>
              <a:t>Apatia to upadek. Nowy człowiek działa, tworzy samego siebie, wychodzi poza ramy człowieczeństwa, w sferę zarezerwowaną dla Boga. Kultura, cywilizacja to liczne zakazy i nakazy, a nowy człowiek ma świadomie kształtować swój los i całego świata.</a:t>
            </a:r>
          </a:p>
          <a:p>
            <a:r>
              <a:rPr lang="pl-PL" b="1" dirty="0" err="1"/>
              <a:t>schopenhaueryzm</a:t>
            </a:r>
            <a:r>
              <a:rPr lang="pl-PL" b="1" dirty="0"/>
              <a:t> – NIE, nietzscheanizm - TAK</a:t>
            </a:r>
            <a:endParaRPr lang="pl-PL" dirty="0"/>
          </a:p>
        </p:txBody>
      </p:sp>
    </p:spTree>
    <p:extLst>
      <p:ext uri="{BB962C8B-B14F-4D97-AF65-F5344CB8AC3E}">
        <p14:creationId xmlns:p14="http://schemas.microsoft.com/office/powerpoint/2010/main" val="3449391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5A5C698-9D87-3A91-1CD5-951FA9D38F02}"/>
              </a:ext>
            </a:extLst>
          </p:cNvPr>
          <p:cNvSpPr>
            <a:spLocks noGrp="1"/>
          </p:cNvSpPr>
          <p:nvPr>
            <p:ph type="title"/>
          </p:nvPr>
        </p:nvSpPr>
        <p:spPr/>
        <p:txBody>
          <a:bodyPr/>
          <a:lstStyle/>
          <a:p>
            <a:endParaRPr lang="pl-PL"/>
          </a:p>
        </p:txBody>
      </p:sp>
      <p:sp>
        <p:nvSpPr>
          <p:cNvPr id="3" name="Symbol zastępczy zawartości 2">
            <a:extLst>
              <a:ext uri="{FF2B5EF4-FFF2-40B4-BE49-F238E27FC236}">
                <a16:creationId xmlns:a16="http://schemas.microsoft.com/office/drawing/2014/main" id="{636BD188-DEE8-76D8-5805-022D6185B2E9}"/>
              </a:ext>
            </a:extLst>
          </p:cNvPr>
          <p:cNvSpPr>
            <a:spLocks noGrp="1"/>
          </p:cNvSpPr>
          <p:nvPr>
            <p:ph idx="1"/>
          </p:nvPr>
        </p:nvSpPr>
        <p:spPr/>
        <p:txBody>
          <a:bodyPr/>
          <a:lstStyle/>
          <a:p>
            <a:endParaRPr lang="pl-PL"/>
          </a:p>
        </p:txBody>
      </p:sp>
      <p:pic>
        <p:nvPicPr>
          <p:cNvPr id="9218" name="Picture 2">
            <a:extLst>
              <a:ext uri="{FF2B5EF4-FFF2-40B4-BE49-F238E27FC236}">
                <a16:creationId xmlns:a16="http://schemas.microsoft.com/office/drawing/2014/main" id="{68B08F1E-E042-17B3-28CE-2EC00A7389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282" y="0"/>
            <a:ext cx="4733925" cy="6858000"/>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a:extLst>
              <a:ext uri="{FF2B5EF4-FFF2-40B4-BE49-F238E27FC236}">
                <a16:creationId xmlns:a16="http://schemas.microsoft.com/office/drawing/2014/main" id="{88E7FF4B-6908-DF71-708E-CBA0208752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5206" y="183547"/>
            <a:ext cx="7055511" cy="2343482"/>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a:extLst>
              <a:ext uri="{FF2B5EF4-FFF2-40B4-BE49-F238E27FC236}">
                <a16:creationId xmlns:a16="http://schemas.microsoft.com/office/drawing/2014/main" id="{8C2C4D7D-3ACE-6F3F-6BB6-7A0F749D1D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35207" y="4958168"/>
            <a:ext cx="4236196" cy="1899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67287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10F8BFF-74BF-1784-29E0-7512644DA8DD}"/>
              </a:ext>
            </a:extLst>
          </p:cNvPr>
          <p:cNvSpPr>
            <a:spLocks noGrp="1"/>
          </p:cNvSpPr>
          <p:nvPr>
            <p:ph type="title"/>
          </p:nvPr>
        </p:nvSpPr>
        <p:spPr>
          <a:xfrm>
            <a:off x="441649" y="219456"/>
            <a:ext cx="10058400" cy="1371600"/>
          </a:xfrm>
        </p:spPr>
        <p:txBody>
          <a:bodyPr/>
          <a:lstStyle/>
          <a:p>
            <a:r>
              <a:rPr lang="pl-PL" dirty="0"/>
              <a:t>filozofia</a:t>
            </a:r>
          </a:p>
        </p:txBody>
      </p:sp>
      <p:sp>
        <p:nvSpPr>
          <p:cNvPr id="3" name="Symbol zastępczy zawartości 2">
            <a:extLst>
              <a:ext uri="{FF2B5EF4-FFF2-40B4-BE49-F238E27FC236}">
                <a16:creationId xmlns:a16="http://schemas.microsoft.com/office/drawing/2014/main" id="{DB0AB4E4-3A61-BC46-A9BF-667C6E7E10C3}"/>
              </a:ext>
            </a:extLst>
          </p:cNvPr>
          <p:cNvSpPr>
            <a:spLocks noGrp="1"/>
          </p:cNvSpPr>
          <p:nvPr>
            <p:ph idx="1"/>
          </p:nvPr>
        </p:nvSpPr>
        <p:spPr/>
        <p:txBody>
          <a:bodyPr/>
          <a:lstStyle/>
          <a:p>
            <a:endParaRPr lang="pl-PL"/>
          </a:p>
        </p:txBody>
      </p:sp>
      <p:sp>
        <p:nvSpPr>
          <p:cNvPr id="4" name="Symbol zastępczy daty 3">
            <a:extLst>
              <a:ext uri="{FF2B5EF4-FFF2-40B4-BE49-F238E27FC236}">
                <a16:creationId xmlns:a16="http://schemas.microsoft.com/office/drawing/2014/main" id="{8A9658AB-91E8-E7EA-C403-8F0D36E786C2}"/>
              </a:ext>
            </a:extLst>
          </p:cNvPr>
          <p:cNvSpPr>
            <a:spLocks noGrp="1"/>
          </p:cNvSpPr>
          <p:nvPr>
            <p:ph type="dt" sz="half" idx="10"/>
          </p:nvPr>
        </p:nvSpPr>
        <p:spPr/>
        <p:txBody>
          <a:bodyPr/>
          <a:lstStyle/>
          <a:p>
            <a:pPr rtl="0"/>
            <a:fld id="{1B23B4D2-AC56-4E03-B584-C7EE294BDCA4}" type="datetime1">
              <a:rPr lang="pl-PL" smtClean="0"/>
              <a:t>05.11.2025</a:t>
            </a:fld>
            <a:endParaRPr lang="en-US" dirty="0"/>
          </a:p>
        </p:txBody>
      </p:sp>
      <p:pic>
        <p:nvPicPr>
          <p:cNvPr id="11266" name="Picture 2">
            <a:extLst>
              <a:ext uri="{FF2B5EF4-FFF2-40B4-BE49-F238E27FC236}">
                <a16:creationId xmlns:a16="http://schemas.microsoft.com/office/drawing/2014/main" id="{87A2FE02-8D30-F572-A64F-CC75736603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25322" y="0"/>
            <a:ext cx="459898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 name="Obraz 5">
            <a:extLst>
              <a:ext uri="{FF2B5EF4-FFF2-40B4-BE49-F238E27FC236}">
                <a16:creationId xmlns:a16="http://schemas.microsoft.com/office/drawing/2014/main" id="{68290F96-6AF9-8584-EDCE-96391FDB1A8F}"/>
              </a:ext>
            </a:extLst>
          </p:cNvPr>
          <p:cNvPicPr>
            <a:picLocks noChangeAspect="1"/>
          </p:cNvPicPr>
          <p:nvPr/>
        </p:nvPicPr>
        <p:blipFill>
          <a:blip r:embed="rId3"/>
          <a:stretch>
            <a:fillRect/>
          </a:stretch>
        </p:blipFill>
        <p:spPr>
          <a:xfrm>
            <a:off x="1840663" y="1264229"/>
            <a:ext cx="4810796" cy="4953691"/>
          </a:xfrm>
          <a:prstGeom prst="rect">
            <a:avLst/>
          </a:prstGeom>
        </p:spPr>
      </p:pic>
    </p:spTree>
    <p:extLst>
      <p:ext uri="{BB962C8B-B14F-4D97-AF65-F5344CB8AC3E}">
        <p14:creationId xmlns:p14="http://schemas.microsoft.com/office/powerpoint/2010/main" val="36701619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56CF452-D686-04B4-0C8C-030097910464}"/>
              </a:ext>
            </a:extLst>
          </p:cNvPr>
          <p:cNvSpPr>
            <a:spLocks noGrp="1"/>
          </p:cNvSpPr>
          <p:nvPr>
            <p:ph type="title"/>
          </p:nvPr>
        </p:nvSpPr>
        <p:spPr>
          <a:xfrm>
            <a:off x="1066800" y="1314398"/>
            <a:ext cx="10058400" cy="1371600"/>
          </a:xfrm>
        </p:spPr>
        <p:txBody>
          <a:bodyPr>
            <a:noAutofit/>
          </a:bodyPr>
          <a:lstStyle/>
          <a:p>
            <a:r>
              <a:rPr lang="pl-PL" sz="2800" dirty="0">
                <a:latin typeface="Times New Roman" panose="02020603050405020304" pitchFamily="18" charset="0"/>
                <a:cs typeface="Times New Roman" panose="02020603050405020304" pitchFamily="18" charset="0"/>
              </a:rPr>
              <a:t>*natura jest pełna życia (animizowana, uduchowiona)</a:t>
            </a:r>
            <a:br>
              <a:rPr lang="pl-PL" sz="2800" dirty="0">
                <a:latin typeface="Times New Roman" panose="02020603050405020304" pitchFamily="18" charset="0"/>
                <a:cs typeface="Times New Roman" panose="02020603050405020304" pitchFamily="18" charset="0"/>
              </a:rPr>
            </a:br>
            <a:r>
              <a:rPr lang="pl-PL" sz="2800" dirty="0">
                <a:latin typeface="Times New Roman" panose="02020603050405020304" pitchFamily="18" charset="0"/>
                <a:cs typeface="Times New Roman" panose="02020603050405020304" pitchFamily="18" charset="0"/>
              </a:rPr>
              <a:t>*dynamicznie się zmienia pod wpływem jakiejś irracjonalnej siły, impulsu</a:t>
            </a:r>
            <a:br>
              <a:rPr lang="pl-PL" sz="2800" dirty="0">
                <a:latin typeface="Times New Roman" panose="02020603050405020304" pitchFamily="18" charset="0"/>
                <a:cs typeface="Times New Roman" panose="02020603050405020304" pitchFamily="18" charset="0"/>
              </a:rPr>
            </a:br>
            <a:r>
              <a:rPr lang="pl-PL" sz="2800" dirty="0">
                <a:latin typeface="Times New Roman" panose="02020603050405020304" pitchFamily="18" charset="0"/>
                <a:cs typeface="Times New Roman" panose="02020603050405020304" pitchFamily="18" charset="0"/>
              </a:rPr>
              <a:t>* jest tajemnicza, niezrozumiała, coś czuje</a:t>
            </a:r>
            <a:br>
              <a:rPr lang="pl-PL" sz="2800" dirty="0">
                <a:latin typeface="Times New Roman" panose="02020603050405020304" pitchFamily="18" charset="0"/>
                <a:cs typeface="Times New Roman" panose="02020603050405020304" pitchFamily="18" charset="0"/>
              </a:rPr>
            </a:br>
            <a:r>
              <a:rPr lang="pl-PL" sz="2800" dirty="0">
                <a:latin typeface="Times New Roman" panose="02020603050405020304" pitchFamily="18" charset="0"/>
                <a:cs typeface="Times New Roman" panose="02020603050405020304" pitchFamily="18" charset="0"/>
              </a:rPr>
              <a:t>*byty, które chcą istnieć jeszcze bardziej, inaczej niż dotychczas, rośliny chcą widzieć, krzyczeć, złościć się, mają moc.</a:t>
            </a:r>
            <a:br>
              <a:rPr lang="pl-PL" sz="2800" dirty="0">
                <a:latin typeface="Times New Roman" panose="02020603050405020304" pitchFamily="18" charset="0"/>
                <a:cs typeface="Times New Roman" panose="02020603050405020304" pitchFamily="18" charset="0"/>
              </a:rPr>
            </a:br>
            <a:endParaRPr lang="pl-PL" sz="2800" dirty="0">
              <a:latin typeface="Times New Roman" panose="02020603050405020304" pitchFamily="18" charset="0"/>
              <a:cs typeface="Times New Roman" panose="02020603050405020304" pitchFamily="18" charset="0"/>
            </a:endParaRPr>
          </a:p>
        </p:txBody>
      </p:sp>
      <p:sp>
        <p:nvSpPr>
          <p:cNvPr id="3" name="Symbol zastępczy zawartości 2">
            <a:extLst>
              <a:ext uri="{FF2B5EF4-FFF2-40B4-BE49-F238E27FC236}">
                <a16:creationId xmlns:a16="http://schemas.microsoft.com/office/drawing/2014/main" id="{DB74697A-D426-B7AD-0A51-546FFEF5E95B}"/>
              </a:ext>
            </a:extLst>
          </p:cNvPr>
          <p:cNvSpPr>
            <a:spLocks noGrp="1"/>
          </p:cNvSpPr>
          <p:nvPr>
            <p:ph idx="1"/>
          </p:nvPr>
        </p:nvSpPr>
        <p:spPr>
          <a:xfrm>
            <a:off x="1066800" y="3429000"/>
            <a:ext cx="10058400" cy="2523744"/>
          </a:xfrm>
        </p:spPr>
        <p:txBody>
          <a:bodyPr/>
          <a:lstStyle/>
          <a:p>
            <a:endParaRPr lang="pl-PL" dirty="0"/>
          </a:p>
        </p:txBody>
      </p:sp>
      <p:sp>
        <p:nvSpPr>
          <p:cNvPr id="4" name="Symbol zastępczy daty 3">
            <a:extLst>
              <a:ext uri="{FF2B5EF4-FFF2-40B4-BE49-F238E27FC236}">
                <a16:creationId xmlns:a16="http://schemas.microsoft.com/office/drawing/2014/main" id="{91FC4D74-423A-16F7-007D-6EFE9651DA4D}"/>
              </a:ext>
            </a:extLst>
          </p:cNvPr>
          <p:cNvSpPr>
            <a:spLocks noGrp="1"/>
          </p:cNvSpPr>
          <p:nvPr>
            <p:ph type="dt" sz="half" idx="10"/>
          </p:nvPr>
        </p:nvSpPr>
        <p:spPr/>
        <p:txBody>
          <a:bodyPr/>
          <a:lstStyle/>
          <a:p>
            <a:pPr rtl="0"/>
            <a:fld id="{1B23B4D2-AC56-4E03-B584-C7EE294BDCA4}" type="datetime1">
              <a:rPr lang="pl-PL" smtClean="0"/>
              <a:t>05.11.2025</a:t>
            </a:fld>
            <a:endParaRPr lang="en-US" dirty="0"/>
          </a:p>
        </p:txBody>
      </p:sp>
      <p:pic>
        <p:nvPicPr>
          <p:cNvPr id="6" name="Obraz 5">
            <a:extLst>
              <a:ext uri="{FF2B5EF4-FFF2-40B4-BE49-F238E27FC236}">
                <a16:creationId xmlns:a16="http://schemas.microsoft.com/office/drawing/2014/main" id="{52EEA610-E4C1-DDA4-6AAB-DA903C24414E}"/>
              </a:ext>
            </a:extLst>
          </p:cNvPr>
          <p:cNvPicPr>
            <a:picLocks noChangeAspect="1"/>
          </p:cNvPicPr>
          <p:nvPr/>
        </p:nvPicPr>
        <p:blipFill>
          <a:blip r:embed="rId2"/>
          <a:stretch>
            <a:fillRect/>
          </a:stretch>
        </p:blipFill>
        <p:spPr>
          <a:xfrm>
            <a:off x="1066800" y="3257170"/>
            <a:ext cx="7640116" cy="1324160"/>
          </a:xfrm>
          <a:prstGeom prst="rect">
            <a:avLst/>
          </a:prstGeom>
        </p:spPr>
      </p:pic>
    </p:spTree>
    <p:extLst>
      <p:ext uri="{BB962C8B-B14F-4D97-AF65-F5344CB8AC3E}">
        <p14:creationId xmlns:p14="http://schemas.microsoft.com/office/powerpoint/2010/main" val="13770307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B7FDF2F-FFD7-808D-19F2-D0445CDBDC94}"/>
              </a:ext>
            </a:extLst>
          </p:cNvPr>
          <p:cNvSpPr>
            <a:spLocks noGrp="1"/>
          </p:cNvSpPr>
          <p:nvPr>
            <p:ph type="title"/>
          </p:nvPr>
        </p:nvSpPr>
        <p:spPr>
          <a:xfrm>
            <a:off x="786882" y="73427"/>
            <a:ext cx="10058400" cy="1371600"/>
          </a:xfrm>
        </p:spPr>
        <p:txBody>
          <a:bodyPr/>
          <a:lstStyle/>
          <a:p>
            <a:r>
              <a:rPr lang="pl-PL" dirty="0"/>
              <a:t>I jeszcze…</a:t>
            </a:r>
          </a:p>
        </p:txBody>
      </p:sp>
      <p:sp>
        <p:nvSpPr>
          <p:cNvPr id="3" name="Symbol zastępczy zawartości 2">
            <a:extLst>
              <a:ext uri="{FF2B5EF4-FFF2-40B4-BE49-F238E27FC236}">
                <a16:creationId xmlns:a16="http://schemas.microsoft.com/office/drawing/2014/main" id="{CF32E953-6428-F94F-7DD9-BF0C7DBB10FF}"/>
              </a:ext>
            </a:extLst>
          </p:cNvPr>
          <p:cNvSpPr>
            <a:spLocks noGrp="1"/>
          </p:cNvSpPr>
          <p:nvPr>
            <p:ph idx="1"/>
          </p:nvPr>
        </p:nvSpPr>
        <p:spPr>
          <a:xfrm>
            <a:off x="606490" y="1147665"/>
            <a:ext cx="10518710" cy="4805079"/>
          </a:xfrm>
        </p:spPr>
        <p:txBody>
          <a:bodyPr>
            <a:normAutofit/>
          </a:bodyPr>
          <a:lstStyle/>
          <a:p>
            <a:r>
              <a:rPr lang="pl-PL" dirty="0"/>
              <a:t>przemiana, metamorfoza - </a:t>
            </a:r>
            <a:r>
              <a:rPr lang="pl-PL" i="1" dirty="0"/>
              <a:t>dokonuje się zarówno na poziomie formy, jak i treści psychicznej; człowiek dostrzega „przemieniony” świat innymi, nowymi oczyma. A więc każda metamorfoza wiąże się zarówno z rozwojem, jak i przekraczaniem dotychczas zamkniętych granic; nie zawsze niesie ona ze sobą czystą przyjemność, czasami rozgrywa się w otoczce niepokoju i przerażenia. Jak greckie katharsis – oczyszczenie poprzez litość i trwogę. Rzeczywistość poetycka tego utworu (w przeważającej części liryka opisu) jest zanurzona w typowej dla poety </a:t>
            </a:r>
            <a:r>
              <a:rPr lang="pl-PL" b="1" i="1" dirty="0"/>
              <a:t>przyrodniczej fantastyce.</a:t>
            </a:r>
          </a:p>
          <a:p>
            <a:r>
              <a:rPr lang="pl-PL" dirty="0"/>
              <a:t>sceneria</a:t>
            </a:r>
            <a:r>
              <a:rPr lang="pl-PL" b="1" dirty="0"/>
              <a:t>:</a:t>
            </a:r>
            <a:r>
              <a:rPr lang="pl-PL" dirty="0"/>
              <a:t>  las, łąka, pole, pejzaż wiejski, ale </a:t>
            </a:r>
            <a:r>
              <a:rPr lang="pl-PL" b="1" dirty="0"/>
              <a:t>odrealniony</a:t>
            </a:r>
            <a:r>
              <a:rPr lang="pl-PL" dirty="0"/>
              <a:t>, skrywający dziwną tajemnicę istnienia; noc</a:t>
            </a:r>
          </a:p>
          <a:p>
            <a:r>
              <a:rPr lang="pl-PL" dirty="0"/>
              <a:t>przemiana dotyka wszystkich istot po kolei – roślin, zwierząt, wreszcie, w ostatniej strofie – człowieka</a:t>
            </a:r>
          </a:p>
          <a:p>
            <a:r>
              <a:rPr lang="pl-PL" dirty="0"/>
              <a:t>chabry i sarna pozostają zarazem oddzielnymi bytami, ale także symbiotyczną całością; fauna i flora dopełniają się nawzajem</a:t>
            </a:r>
          </a:p>
          <a:p>
            <a:r>
              <a:rPr lang="pl-PL" dirty="0"/>
              <a:t>mak -&gt; kolor krwi i krzyk rozdzierający dziób koguta sugerują wyraźnie, że pojawił się ból.</a:t>
            </a:r>
            <a:br>
              <a:rPr lang="pl-PL" dirty="0"/>
            </a:br>
            <a:r>
              <a:rPr lang="pl-PL" dirty="0"/>
              <a:t>Mak chce potwierdzić zmianę własnej formy w świecie przyrody; w lęku domaga się odgłosu swoich „nowych” współbraci – dopiero pianie realnych kogutów w pełni urzeczywistnia jego nowy ­status.</a:t>
            </a:r>
          </a:p>
          <a:p>
            <a:r>
              <a:rPr lang="pl-PL" dirty="0"/>
              <a:t>jęczmień -&gt; motorem przemiany jest wściekłość i złość – dlatego powstały w jej rezultacie złoty jeż jest zwierzątkiem groźnym i walecznym, podporządkowującym sobie kwiaty, trawy i zioła.</a:t>
            </a:r>
          </a:p>
          <a:p>
            <a:endParaRPr lang="pl-PL" i="1" dirty="0"/>
          </a:p>
        </p:txBody>
      </p:sp>
      <p:sp>
        <p:nvSpPr>
          <p:cNvPr id="4" name="Symbol zastępczy daty 3">
            <a:extLst>
              <a:ext uri="{FF2B5EF4-FFF2-40B4-BE49-F238E27FC236}">
                <a16:creationId xmlns:a16="http://schemas.microsoft.com/office/drawing/2014/main" id="{ACC038F1-2D1C-9A34-A026-59F26EF7FFE3}"/>
              </a:ext>
            </a:extLst>
          </p:cNvPr>
          <p:cNvSpPr>
            <a:spLocks noGrp="1"/>
          </p:cNvSpPr>
          <p:nvPr>
            <p:ph type="dt" sz="half" idx="10"/>
          </p:nvPr>
        </p:nvSpPr>
        <p:spPr/>
        <p:txBody>
          <a:bodyPr/>
          <a:lstStyle/>
          <a:p>
            <a:pPr rtl="0"/>
            <a:fld id="{1B23B4D2-AC56-4E03-B584-C7EE294BDCA4}" type="datetime1">
              <a:rPr lang="pl-PL" smtClean="0"/>
              <a:t>05.11.2025</a:t>
            </a:fld>
            <a:endParaRPr lang="en-US" dirty="0"/>
          </a:p>
        </p:txBody>
      </p:sp>
    </p:spTree>
    <p:extLst>
      <p:ext uri="{BB962C8B-B14F-4D97-AF65-F5344CB8AC3E}">
        <p14:creationId xmlns:p14="http://schemas.microsoft.com/office/powerpoint/2010/main" val="34454990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88D2723-9E0C-C1DB-ECFB-2AE495DB1B2C}"/>
              </a:ext>
            </a:extLst>
          </p:cNvPr>
          <p:cNvSpPr>
            <a:spLocks noGrp="1"/>
          </p:cNvSpPr>
          <p:nvPr>
            <p:ph type="title"/>
          </p:nvPr>
        </p:nvSpPr>
        <p:spPr>
          <a:xfrm>
            <a:off x="786882" y="322554"/>
            <a:ext cx="10058400" cy="1371600"/>
          </a:xfrm>
        </p:spPr>
        <p:txBody>
          <a:bodyPr>
            <a:noAutofit/>
          </a:bodyPr>
          <a:lstStyle/>
          <a:p>
            <a:r>
              <a:rPr lang="pl-PL" sz="2800" i="1" dirty="0"/>
              <a:t>Racjonalizm człowieka kultury niewiele jest w stanie wyjaśnić wobec wszechobecnej potęgi Natury.</a:t>
            </a:r>
          </a:p>
        </p:txBody>
      </p:sp>
      <p:sp>
        <p:nvSpPr>
          <p:cNvPr id="3" name="Symbol zastępczy zawartości 2">
            <a:extLst>
              <a:ext uri="{FF2B5EF4-FFF2-40B4-BE49-F238E27FC236}">
                <a16:creationId xmlns:a16="http://schemas.microsoft.com/office/drawing/2014/main" id="{E8C05DD5-C658-94F6-2634-4878CC13BF54}"/>
              </a:ext>
            </a:extLst>
          </p:cNvPr>
          <p:cNvSpPr>
            <a:spLocks noGrp="1"/>
          </p:cNvSpPr>
          <p:nvPr>
            <p:ph idx="1"/>
          </p:nvPr>
        </p:nvSpPr>
        <p:spPr>
          <a:xfrm>
            <a:off x="578497" y="1604865"/>
            <a:ext cx="11234058" cy="5057192"/>
          </a:xfrm>
        </p:spPr>
        <p:txBody>
          <a:bodyPr>
            <a:normAutofit fontScale="92500" lnSpcReduction="10000"/>
          </a:bodyPr>
          <a:lstStyle/>
          <a:p>
            <a:r>
              <a:rPr lang="pl-PL" dirty="0"/>
              <a:t>bohater, jak sarna z pierwszej strofy, ucieka przed nowym doświadczeniem, ucieka – chce ochronić własne, ludzkie jestestwo? Boi się zatraty własnej odrębności w „Wielkiej Przemianie”? Czuje lęk przed poznaniem prawd przyrody? </a:t>
            </a:r>
          </a:p>
          <a:p>
            <a:r>
              <a:rPr lang="pl-PL" dirty="0"/>
              <a:t>widzimy świat poprzez pryzmat podziałów: „ja” i „oni”, „człowiek” i „przyroda”. Jesteśmy częścią Ziemi – Gai. Może ta ucieczka jest obawą przed doświadczeniem powrotu do pierwotności, do utraconej „dzikości serca”.</a:t>
            </a:r>
          </a:p>
          <a:p>
            <a:r>
              <a:rPr lang="pl-PL" dirty="0"/>
              <a:t>Rousseau pisał, że cywilizacja i kultura są źródłami zła i degeneracji, że dopiero powrót do natury da człowiekowi poczucie pełni istnienia. Jednak powrót od postępu do natury jest bardzo trudny, bohater „zagarnięty” przez tajemne moce przyrody przeżywa inicjację; to nie on jest władczym kolonizatorem nieznanych obszarów Ziemi; raczej zostaje wchłonięty i poddany metamorfozie wbrew własnej woli.</a:t>
            </a:r>
          </a:p>
          <a:p>
            <a:r>
              <a:rPr lang="pl-PL" dirty="0"/>
              <a:t>Jako człowiek kultury zatracił gdzieś w procesie ewolucji pierwotną, instynktowną zdolność „rozpoznawania”, dlatego też nie potrafi ogarnąć umysłem tego wydarzenia (lub halucynacji?). „Czym byłem?” – pada pytanie świadczące o bezradności naszego zwyczajnego, logicznego toku rozumowania wobec sekretnych, nagle eksplodujących mocy Natury. Natura jeszcze raz zwycięża, człowiek przestaje być tym, który, „czyni sobie ziemię poddaną”, a staje się jednym z poddanych.</a:t>
            </a:r>
          </a:p>
          <a:p>
            <a:r>
              <a:rPr lang="pl-PL" dirty="0"/>
              <a:t>Tylko człowiek nie akceptuje przemiany, jawi się mu jako coś przerażającego, niemal wrogiego. Narcyz? Może każdy człowiek, a zwłaszcza poeta, jest tak zakochany w sobie, że przemianę, choćby chwilową i efektowną, na przykład w upajający wonią biały kwiat, odczuwa jako karę? Cała ta noc „cudów i dziwów”, może letnia noc Kupały, jest złośliwym żartem Natury. Żartem mającym wyleczyć rasę ludzką właśnie z narcyzmu i żałosnej w istocie dumy „panów świata”.</a:t>
            </a:r>
          </a:p>
          <a:p>
            <a:r>
              <a:rPr lang="pl-PL" dirty="0"/>
              <a:t>O ile rośliny i zwierzęta (a może </a:t>
            </a:r>
            <a:r>
              <a:rPr lang="pl-PL" dirty="0" err="1"/>
              <a:t>roślinozwierzęta</a:t>
            </a:r>
            <a:r>
              <a:rPr lang="pl-PL" dirty="0"/>
              <a:t>?) przeżywają własną metamorfozę w całej gamie różnorodnych odczuć, o tyle człowiek czuje się mocno zagubiony, jakby niepewny i nieświadomy własnego stanu. Coś się stało naszemu bohaterowi lirycznemu owej nocy, coś niewątpliwie ważnego i chyba brutalnego, skoro mówi o „sparzeniu duszy w pokrzywie”. </a:t>
            </a:r>
          </a:p>
        </p:txBody>
      </p:sp>
      <p:sp>
        <p:nvSpPr>
          <p:cNvPr id="4" name="Symbol zastępczy daty 3">
            <a:extLst>
              <a:ext uri="{FF2B5EF4-FFF2-40B4-BE49-F238E27FC236}">
                <a16:creationId xmlns:a16="http://schemas.microsoft.com/office/drawing/2014/main" id="{76A18658-69C8-F076-45E3-1B8C5E0167EF}"/>
              </a:ext>
            </a:extLst>
          </p:cNvPr>
          <p:cNvSpPr>
            <a:spLocks noGrp="1"/>
          </p:cNvSpPr>
          <p:nvPr>
            <p:ph type="dt" sz="half" idx="10"/>
          </p:nvPr>
        </p:nvSpPr>
        <p:spPr/>
        <p:txBody>
          <a:bodyPr/>
          <a:lstStyle/>
          <a:p>
            <a:pPr rtl="0"/>
            <a:fld id="{1B23B4D2-AC56-4E03-B584-C7EE294BDCA4}" type="datetime1">
              <a:rPr lang="pl-PL" smtClean="0"/>
              <a:t>05.11.2025</a:t>
            </a:fld>
            <a:endParaRPr lang="en-US" dirty="0"/>
          </a:p>
        </p:txBody>
      </p:sp>
    </p:spTree>
    <p:extLst>
      <p:ext uri="{BB962C8B-B14F-4D97-AF65-F5344CB8AC3E}">
        <p14:creationId xmlns:p14="http://schemas.microsoft.com/office/powerpoint/2010/main" val="35761139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a:extLst>
              <a:ext uri="{FF2B5EF4-FFF2-40B4-BE49-F238E27FC236}">
                <a16:creationId xmlns:a16="http://schemas.microsoft.com/office/drawing/2014/main" id="{8443A2DC-7B7B-8330-CB0D-D11F95345631}"/>
              </a:ext>
            </a:extLst>
          </p:cNvPr>
          <p:cNvSpPr>
            <a:spLocks noGrp="1"/>
          </p:cNvSpPr>
          <p:nvPr>
            <p:ph idx="1"/>
          </p:nvPr>
        </p:nvSpPr>
        <p:spPr/>
        <p:txBody>
          <a:bodyPr/>
          <a:lstStyle/>
          <a:p>
            <a:endParaRPr lang="pl-PL"/>
          </a:p>
        </p:txBody>
      </p:sp>
      <p:sp>
        <p:nvSpPr>
          <p:cNvPr id="4" name="Symbol zastępczy daty 3">
            <a:extLst>
              <a:ext uri="{FF2B5EF4-FFF2-40B4-BE49-F238E27FC236}">
                <a16:creationId xmlns:a16="http://schemas.microsoft.com/office/drawing/2014/main" id="{9BB78D04-A6AF-6F2D-076C-FCB19B568250}"/>
              </a:ext>
            </a:extLst>
          </p:cNvPr>
          <p:cNvSpPr>
            <a:spLocks noGrp="1"/>
          </p:cNvSpPr>
          <p:nvPr>
            <p:ph type="dt" sz="half" idx="10"/>
          </p:nvPr>
        </p:nvSpPr>
        <p:spPr/>
        <p:txBody>
          <a:bodyPr/>
          <a:lstStyle/>
          <a:p>
            <a:pPr rtl="0"/>
            <a:fld id="{1B23B4D2-AC56-4E03-B584-C7EE294BDCA4}" type="datetime1">
              <a:rPr lang="pl-PL" smtClean="0"/>
              <a:t>05.11.2025</a:t>
            </a:fld>
            <a:endParaRPr lang="en-US" dirty="0"/>
          </a:p>
        </p:txBody>
      </p:sp>
      <p:pic>
        <p:nvPicPr>
          <p:cNvPr id="1026" name="Picture 2">
            <a:extLst>
              <a:ext uri="{FF2B5EF4-FFF2-40B4-BE49-F238E27FC236}">
                <a16:creationId xmlns:a16="http://schemas.microsoft.com/office/drawing/2014/main" id="{393690A0-0E87-8704-5850-9151790348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35863" y="18538"/>
            <a:ext cx="465613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 name="Obraz 5">
            <a:extLst>
              <a:ext uri="{FF2B5EF4-FFF2-40B4-BE49-F238E27FC236}">
                <a16:creationId xmlns:a16="http://schemas.microsoft.com/office/drawing/2014/main" id="{685570D6-29FD-BFCA-10E1-39D86F9A826D}"/>
              </a:ext>
            </a:extLst>
          </p:cNvPr>
          <p:cNvPicPr>
            <a:picLocks noChangeAspect="1"/>
          </p:cNvPicPr>
          <p:nvPr/>
        </p:nvPicPr>
        <p:blipFill>
          <a:blip r:embed="rId3"/>
          <a:stretch>
            <a:fillRect/>
          </a:stretch>
        </p:blipFill>
        <p:spPr>
          <a:xfrm>
            <a:off x="271305" y="1941738"/>
            <a:ext cx="8249801" cy="4344006"/>
          </a:xfrm>
          <a:prstGeom prst="rect">
            <a:avLst/>
          </a:prstGeom>
        </p:spPr>
      </p:pic>
      <p:sp>
        <p:nvSpPr>
          <p:cNvPr id="2" name="Tytuł 1">
            <a:extLst>
              <a:ext uri="{FF2B5EF4-FFF2-40B4-BE49-F238E27FC236}">
                <a16:creationId xmlns:a16="http://schemas.microsoft.com/office/drawing/2014/main" id="{CD9F752D-3BA8-B970-DC97-CFD1F99CA07A}"/>
              </a:ext>
            </a:extLst>
          </p:cNvPr>
          <p:cNvSpPr>
            <a:spLocks noGrp="1"/>
          </p:cNvSpPr>
          <p:nvPr>
            <p:ph type="title"/>
          </p:nvPr>
        </p:nvSpPr>
        <p:spPr>
          <a:xfrm>
            <a:off x="1066800" y="642594"/>
            <a:ext cx="6189994" cy="1371600"/>
          </a:xfrm>
        </p:spPr>
        <p:txBody>
          <a:bodyPr/>
          <a:lstStyle/>
          <a:p>
            <a:r>
              <a:rPr lang="pl-PL" dirty="0"/>
              <a:t>Nawiązanie (kontekst), s. 103-104.</a:t>
            </a:r>
          </a:p>
        </p:txBody>
      </p:sp>
    </p:spTree>
    <p:extLst>
      <p:ext uri="{BB962C8B-B14F-4D97-AF65-F5344CB8AC3E}">
        <p14:creationId xmlns:p14="http://schemas.microsoft.com/office/powerpoint/2010/main" val="190469967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FIVE">
      <a:dk1>
        <a:sysClr val="windowText" lastClr="000000"/>
      </a:dk1>
      <a:lt1>
        <a:sysClr val="window" lastClr="FFFFFF"/>
      </a:lt1>
      <a:dk2>
        <a:srgbClr val="505046"/>
      </a:dk2>
      <a:lt2>
        <a:srgbClr val="F5F6F4"/>
      </a:lt2>
      <a:accent1>
        <a:srgbClr val="57903F"/>
      </a:accent1>
      <a:accent2>
        <a:srgbClr val="F03F2B"/>
      </a:accent2>
      <a:accent3>
        <a:srgbClr val="3488A0"/>
      </a:accent3>
      <a:accent4>
        <a:srgbClr val="F8D22F"/>
      </a:accent4>
      <a:accent5>
        <a:srgbClr val="5CC6D6"/>
      </a:accent5>
      <a:accent6>
        <a:srgbClr val="B8D233"/>
      </a:accent6>
      <a:hlink>
        <a:srgbClr val="00B0F0"/>
      </a:hlink>
      <a:folHlink>
        <a:srgbClr val="B2B2B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Office_41798944_TF78438558" id="{656982CE-918E-475A-B40A-5C9C63D77659}" vid="{35A616ED-4F32-4850-9933-730FF490343F}"/>
    </a:ext>
  </a:extLst>
</a:theme>
</file>

<file path=ppt/theme/theme2.xml><?xml version="1.0" encoding="utf-8"?>
<a:theme xmlns:a="http://schemas.openxmlformats.org/drawingml/2006/main" name="Motyw pakietu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otyw pakietu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Kolorowy blok geometryczny</Template>
  <TotalTime>289</TotalTime>
  <Words>1219</Words>
  <Application>Microsoft Office PowerPoint</Application>
  <PresentationFormat>Panoramiczny</PresentationFormat>
  <Paragraphs>69</Paragraphs>
  <Slides>20</Slides>
  <Notes>0</Notes>
  <HiddenSlides>0</HiddenSlides>
  <MMClips>0</MMClips>
  <ScaleCrop>false</ScaleCrop>
  <HeadingPairs>
    <vt:vector size="6" baseType="variant">
      <vt:variant>
        <vt:lpstr>Używane czcionki</vt:lpstr>
      </vt:variant>
      <vt:variant>
        <vt:i4>5</vt:i4>
      </vt:variant>
      <vt:variant>
        <vt:lpstr>Motyw</vt:lpstr>
      </vt:variant>
      <vt:variant>
        <vt:i4>1</vt:i4>
      </vt:variant>
      <vt:variant>
        <vt:lpstr>Tytuły slajdów</vt:lpstr>
      </vt:variant>
      <vt:variant>
        <vt:i4>20</vt:i4>
      </vt:variant>
    </vt:vector>
  </HeadingPairs>
  <TitlesOfParts>
    <vt:vector size="26" baseType="lpstr">
      <vt:lpstr>Calibri</vt:lpstr>
      <vt:lpstr>Century Gothic</vt:lpstr>
      <vt:lpstr>Garamond</vt:lpstr>
      <vt:lpstr>Google Sans</vt:lpstr>
      <vt:lpstr>Times New Roman</vt:lpstr>
      <vt:lpstr>SavonVTI</vt:lpstr>
      <vt:lpstr>Poezja inspirowana filozofią</vt:lpstr>
      <vt:lpstr>Co decyduje o Twoim losie? Natura, prządek społeczny, moralność?</vt:lpstr>
      <vt:lpstr>Prezentacja programu PowerPoint</vt:lpstr>
      <vt:lpstr>Porozmawiajmy</vt:lpstr>
      <vt:lpstr>Modlitwa, hymn…</vt:lpstr>
      <vt:lpstr>Prezentacja programu PowerPoint</vt:lpstr>
      <vt:lpstr>Prezentacja programu PowerPoint</vt:lpstr>
      <vt:lpstr>Prezentacja programu PowerPoint</vt:lpstr>
      <vt:lpstr>Nirwana, czyli co? No i jak?</vt:lpstr>
      <vt:lpstr>Prezentacja programu PowerPoint</vt:lpstr>
      <vt:lpstr>Porozmawiajmy</vt:lpstr>
      <vt:lpstr>Prezentacja programu PowerPoint</vt:lpstr>
      <vt:lpstr>Prezentacja programu PowerPoint</vt:lpstr>
      <vt:lpstr>Coś jeszcze</vt:lpstr>
      <vt:lpstr>Prezentacja programu PowerPoint</vt:lpstr>
      <vt:lpstr>filozofia</vt:lpstr>
      <vt:lpstr>*natura jest pełna życia (animizowana, uduchowiona) *dynamicznie się zmienia pod wpływem jakiejś irracjonalnej siły, impulsu * jest tajemnicza, niezrozumiała, coś czuje *byty, które chcą istnieć jeszcze bardziej, inaczej niż dotychczas, rośliny chcą widzieć, krzyczeć, złościć się, mają moc. </vt:lpstr>
      <vt:lpstr>I jeszcze…</vt:lpstr>
      <vt:lpstr>Racjonalizm człowieka kultury niewiele jest w stanie wyjaśnić wobec wszechobecnej potęgi Natury.</vt:lpstr>
      <vt:lpstr>Nawiązanie (kontekst), s. 103-104.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Izabela Drężek</dc:creator>
  <cp:lastModifiedBy>Izabela Drężek</cp:lastModifiedBy>
  <cp:revision>9</cp:revision>
  <dcterms:created xsi:type="dcterms:W3CDTF">2025-11-03T11:35:51Z</dcterms:created>
  <dcterms:modified xsi:type="dcterms:W3CDTF">2025-11-05T07:31:18Z</dcterms:modified>
</cp:coreProperties>
</file>