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353" r:id="rId5"/>
    <p:sldId id="354" r:id="rId6"/>
    <p:sldId id="329" r:id="rId7"/>
    <p:sldId id="331" r:id="rId8"/>
    <p:sldId id="356" r:id="rId9"/>
    <p:sldId id="345" r:id="rId10"/>
    <p:sldId id="355" r:id="rId11"/>
    <p:sldId id="347" r:id="rId12"/>
    <p:sldId id="348" r:id="rId13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966" autoAdjust="0"/>
  </p:normalViewPr>
  <p:slideViewPr>
    <p:cSldViewPr snapToGrid="0">
      <p:cViewPr varScale="1">
        <p:scale>
          <a:sx n="69" d="100"/>
          <a:sy n="69" d="100"/>
        </p:scale>
        <p:origin x="9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2A5AE42-7DC1-8140-9B13-146984FDEF22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8F75F72-8950-AF4F-9381-1D26FB547EA1}" type="datetimeFigureOut">
              <a:rPr lang="en-US" smtClean="0"/>
              <a:t>1/15/2026</a:t>
            </a:fld>
            <a:endParaRPr lang="en-US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"/>
              <a:t>Kliknij, aby edytować style wzorców tekstu</a:t>
            </a:r>
          </a:p>
          <a:p>
            <a:pPr lvl="1" rtl="0"/>
            <a:r>
              <a:rPr lang="pl"/>
              <a:t>Drugi poziom</a:t>
            </a:r>
          </a:p>
          <a:p>
            <a:pPr lvl="2" rtl="0"/>
            <a:r>
              <a:rPr lang="pl"/>
              <a:t>Trzeci poziom</a:t>
            </a:r>
          </a:p>
          <a:p>
            <a:pPr lvl="3" rtl="0"/>
            <a:r>
              <a:rPr lang="pl"/>
              <a:t>Czwarty poziom</a:t>
            </a:r>
          </a:p>
          <a:p>
            <a:pPr lvl="4" rtl="0"/>
            <a:r>
              <a:rPr lang="pl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910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19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137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775476F-A808-1F46-A368-07984F6DA22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084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463040"/>
            <a:ext cx="6327648" cy="2180543"/>
          </a:xfrm>
          <a:noFill/>
        </p:spPr>
        <p:txBody>
          <a:bodyPr rtlCol="0" anchor="b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  <a:noFill/>
        </p:spPr>
        <p:txBody>
          <a:bodyPr rtlCol="0"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/>
              <a:t>Kliknij, aby edytować styl wzorca podtytułu</a:t>
            </a:r>
            <a:endParaRPr lang="pl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>
            <a:lvl1pPr>
              <a:defRPr sz="4000"/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174458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32" name="Zawartość — symbol zastępczy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9048" y="2962656"/>
            <a:ext cx="5385816" cy="27066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Clr>
                <a:srgbClr val="73292A"/>
              </a:buClr>
              <a:buNone/>
              <a:defRPr sz="2400"/>
            </a:lvl1pPr>
            <a:lvl2pPr marL="228600">
              <a:buClr>
                <a:srgbClr val="73292A"/>
              </a:buClr>
              <a:defRPr sz="2000"/>
            </a:lvl2pPr>
            <a:lvl3pPr marL="685800">
              <a:buClr>
                <a:srgbClr val="73292A"/>
              </a:buClr>
              <a:defRPr sz="1800"/>
            </a:lvl3pPr>
            <a:lvl4pPr marL="1143000">
              <a:buClr>
                <a:srgbClr val="73292A"/>
              </a:buClr>
              <a:defRPr sz="1600"/>
            </a:lvl4pPr>
            <a:lvl5pPr marL="1600200">
              <a:buClr>
                <a:srgbClr val="73292A"/>
              </a:buClr>
              <a:defRPr sz="1600"/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/>
          <a:lstStyle/>
          <a:p>
            <a:pPr rtl="0"/>
            <a:r>
              <a:rPr lang="pl"/>
              <a:t>Tytuł prezentacji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928" y="6356350"/>
            <a:ext cx="71628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DCAF8C32-80F8-F614-8280-02F76781F238}"/>
              </a:ext>
            </a:extLst>
          </p:cNvPr>
          <p:cNvSpPr/>
          <p:nvPr userDrawn="1"/>
        </p:nvSpPr>
        <p:spPr>
          <a:xfrm>
            <a:off x="5174459" y="0"/>
            <a:ext cx="4571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02CB607F-27CE-D613-F812-E70C738FA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4723"/>
          <a:stretch/>
        </p:blipFill>
        <p:spPr>
          <a:xfrm>
            <a:off x="9959711" y="738051"/>
            <a:ext cx="2232289" cy="5381892"/>
          </a:xfrm>
          <a:prstGeom prst="rect">
            <a:avLst/>
          </a:prstGeom>
        </p:spPr>
      </p:pic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0A689F60-3D32-FD74-24A9-266643081E85}"/>
              </a:ext>
            </a:extLst>
          </p:cNvPr>
          <p:cNvCxnSpPr>
            <a:cxnSpLocks/>
          </p:cNvCxnSpPr>
          <p:nvPr userDrawn="1"/>
        </p:nvCxnSpPr>
        <p:spPr>
          <a:xfrm>
            <a:off x="6189979" y="2649682"/>
            <a:ext cx="332598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 descr="Obraz zawierający tekst&#10;&#10;Automatycznie generowany opis">
            <a:extLst>
              <a:ext uri="{FF2B5EF4-FFF2-40B4-BE49-F238E27FC236}">
                <a16:creationId xmlns:a16="http://schemas.microsoft.com/office/drawing/2014/main" id="{B827D708-B036-EE04-B213-EC3EAAE0681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920" y="2509197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1912" y="2185416"/>
            <a:ext cx="9052560" cy="2487168"/>
          </a:xfrm>
          <a:noFill/>
        </p:spPr>
        <p:txBody>
          <a:bodyPr rtlCol="0" anchor="ctr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pod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a 5">
            <a:extLst>
              <a:ext uri="{FF2B5EF4-FFF2-40B4-BE49-F238E27FC236}">
                <a16:creationId xmlns:a16="http://schemas.microsoft.com/office/drawing/2014/main" id="{7F691F67-3A33-EA2C-967A-86934DA1D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9401" b="24659"/>
          <a:stretch/>
        </p:blipFill>
        <p:spPr>
          <a:xfrm>
            <a:off x="5856445" y="726334"/>
            <a:ext cx="1898043" cy="540533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</p:spPr>
        <p:txBody>
          <a:bodyPr rtlCol="0" anchor="b">
            <a:normAutofit/>
          </a:bodyPr>
          <a:lstStyle>
            <a:lvl1pPr algn="ctr">
              <a:defRPr sz="4400"/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13" name="Podtytuł 2">
            <a:extLst>
              <a:ext uri="{FF2B5EF4-FFF2-40B4-BE49-F238E27FC236}">
                <a16:creationId xmlns:a16="http://schemas.microsoft.com/office/drawing/2014/main" id="{F6B0D1AB-E9D6-841F-7178-F60F07AF3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/>
              <a:t>Kliknij, aby edytować styl wzorca podtytułu</a:t>
            </a:r>
            <a:endParaRPr lang="pl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4488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DB41B1E5-0891-6540-C6C6-2E4CF929E2D5}"/>
              </a:ext>
            </a:extLst>
          </p:cNvPr>
          <p:cNvCxnSpPr>
            <a:cxnSpLocks/>
          </p:cNvCxnSpPr>
          <p:nvPr userDrawn="1"/>
        </p:nvCxnSpPr>
        <p:spPr>
          <a:xfrm>
            <a:off x="1679972" y="3432325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az 11" descr="Obraz zawierający tekst&#10;&#10;Automatycznie generowany opis">
            <a:extLst>
              <a:ext uri="{FF2B5EF4-FFF2-40B4-BE49-F238E27FC236}">
                <a16:creationId xmlns:a16="http://schemas.microsoft.com/office/drawing/2014/main" id="{2CA6CDBD-54C9-2154-A4D6-F432B3CF27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169" y="3291840"/>
            <a:ext cx="972078" cy="285381"/>
          </a:xfrm>
          <a:prstGeom prst="rect">
            <a:avLst/>
          </a:prstGeom>
        </p:spPr>
      </p:pic>
      <p:sp>
        <p:nvSpPr>
          <p:cNvPr id="14" name="Prostokąt 13">
            <a:extLst>
              <a:ext uri="{FF2B5EF4-FFF2-40B4-BE49-F238E27FC236}">
                <a16:creationId xmlns:a16="http://schemas.microsoft.com/office/drawing/2014/main" id="{57541814-983F-1B1C-1D5D-EBAC0D9BEB4C}"/>
              </a:ext>
            </a:extLst>
          </p:cNvPr>
          <p:cNvSpPr/>
          <p:nvPr userDrawn="1"/>
        </p:nvSpPr>
        <p:spPr>
          <a:xfrm>
            <a:off x="7711438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4">
            <a:extLst>
              <a:ext uri="{FF2B5EF4-FFF2-40B4-BE49-F238E27FC236}">
                <a16:creationId xmlns:a16="http://schemas.microsoft.com/office/drawing/2014/main" id="{7D338C08-B5A9-DA78-1FE4-12BEFEB61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36" t="6121"/>
          <a:stretch/>
        </p:blipFill>
        <p:spPr>
          <a:xfrm rot="16200000" flipH="1" flipV="1">
            <a:off x="7528785" y="-1437953"/>
            <a:ext cx="3225262" cy="6101168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0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7" name="Grafika 6">
            <a:extLst>
              <a:ext uri="{FF2B5EF4-FFF2-40B4-BE49-F238E27FC236}">
                <a16:creationId xmlns:a16="http://schemas.microsoft.com/office/drawing/2014/main" id="{230C4EDD-E959-BB97-7574-864A6EDFD3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602251" y="4944272"/>
            <a:ext cx="3848748" cy="191372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9" name="Zawartość — symbol zastępczy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24144" y="1536192"/>
            <a:ext cx="5696712" cy="3758184"/>
          </a:xfrm>
        </p:spPr>
        <p:txBody>
          <a:bodyPr rtlCol="0"/>
          <a:lstStyle>
            <a:lvl1pPr>
              <a:spcAft>
                <a:spcPts val="600"/>
              </a:spcAft>
              <a:buClr>
                <a:schemeClr val="accent2"/>
              </a:buClr>
              <a:defRPr sz="22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400"/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4144" y="6356350"/>
            <a:ext cx="4114800" cy="365125"/>
          </a:xfrm>
        </p:spPr>
        <p:txBody>
          <a:bodyPr rtlCol="0"/>
          <a:lstStyle/>
          <a:p>
            <a:pPr rtl="0"/>
            <a:r>
              <a:rPr lang="pl"/>
              <a:t>Tytuł prezentacji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377048F4-9454-D035-3356-DD623DFCEE42}"/>
              </a:ext>
            </a:extLst>
          </p:cNvPr>
          <p:cNvSpPr/>
          <p:nvPr userDrawn="1"/>
        </p:nvSpPr>
        <p:spPr>
          <a:xfrm rot="5400000">
            <a:off x="1361771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2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 z podtytułe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raz — symbol zastępczy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48" y="2276856"/>
            <a:ext cx="9144000" cy="1508760"/>
          </a:xfrm>
          <a:noFill/>
        </p:spPr>
        <p:txBody>
          <a:bodyPr rtlCol="0" anchor="ctr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2" name="Podtytuł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841248"/>
          </a:xfrm>
          <a:noFill/>
        </p:spPr>
        <p:txBody>
          <a:bodyPr rtlCol="0" anchor="t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/>
              <a:t>Kliknij, aby edytować styl wzorca podtytułu</a:t>
            </a:r>
            <a:endParaRPr lang="pl"/>
          </a:p>
        </p:txBody>
      </p:sp>
    </p:spTree>
    <p:extLst>
      <p:ext uri="{BB962C8B-B14F-4D97-AF65-F5344CB8AC3E}">
        <p14:creationId xmlns:p14="http://schemas.microsoft.com/office/powerpoint/2010/main" val="1939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9" name="Zawartość — symbol zastępczy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2523744"/>
            <a:ext cx="4864608" cy="3694176"/>
          </a:xfrm>
        </p:spPr>
        <p:txBody>
          <a:bodyPr rtlCol="0"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1" name="Zawartość — symbol zastępczy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84264" y="2523744"/>
            <a:ext cx="4864608" cy="3694176"/>
          </a:xfrm>
        </p:spPr>
        <p:txBody>
          <a:bodyPr rtlCol="0"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/>
          <a:lstStyle/>
          <a:p>
            <a:pPr rtl="0"/>
            <a:r>
              <a:rPr lang="pl"/>
              <a:t>Tytuł prezentacji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a 10">
            <a:extLst>
              <a:ext uri="{FF2B5EF4-FFF2-40B4-BE49-F238E27FC236}">
                <a16:creationId xmlns:a16="http://schemas.microsoft.com/office/drawing/2014/main" id="{B7F52C37-6A33-FD57-31EC-516F581DF1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420" b="36176"/>
          <a:stretch/>
        </p:blipFill>
        <p:spPr>
          <a:xfrm>
            <a:off x="0" y="2510651"/>
            <a:ext cx="2841744" cy="4347350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7397496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1584" y="1408176"/>
            <a:ext cx="3392424" cy="401421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9" name="Zawartość — symbol zastępczy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685800"/>
            <a:ext cx="5276088" cy="1563624"/>
          </a:xfrm>
        </p:spPr>
        <p:txBody>
          <a:bodyPr rtlCol="0">
            <a:noAutofit/>
          </a:bodyPr>
          <a:lstStyle>
            <a:lvl1pPr marL="457200" indent="-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914400" indent="-457200">
              <a:buClr>
                <a:schemeClr val="accent2"/>
              </a:buClr>
              <a:buFont typeface="+mj-lt"/>
              <a:buAutoNum type="alphaLcPeriod"/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1371600" indent="-457200">
              <a:buClr>
                <a:schemeClr val="accent2"/>
              </a:buClr>
              <a:buFont typeface="+mj-lt"/>
              <a:buAutoNum type="romanLcPeriod"/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714500" indent="-342900">
              <a:buClr>
                <a:schemeClr val="accent2"/>
              </a:buClr>
              <a:buFont typeface="+mj-lt"/>
              <a:buAutoNum type="arabicParenR"/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2171700" indent="-342900">
              <a:buClr>
                <a:schemeClr val="accent2"/>
              </a:buClr>
              <a:buFont typeface="+mj-lt"/>
              <a:buAutoNum type="alphaLcParenR"/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0" name="Zawartość — symbol zastępczy 8">
            <a:extLst>
              <a:ext uri="{FF2B5EF4-FFF2-40B4-BE49-F238E27FC236}">
                <a16:creationId xmlns:a16="http://schemas.microsoft.com/office/drawing/2014/main" id="{EC526101-2775-A309-0B4A-DB278C3974D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32688" y="2697480"/>
            <a:ext cx="5276088" cy="3483864"/>
          </a:xfrm>
        </p:spPr>
        <p:txBody>
          <a:bodyPr rtlCol="0"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/>
          <a:lstStyle/>
          <a:p>
            <a:pPr rtl="0"/>
            <a:r>
              <a:rPr lang="pl"/>
              <a:t>Tytuł prezentacji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Grafika 11">
            <a:extLst>
              <a:ext uri="{FF2B5EF4-FFF2-40B4-BE49-F238E27FC236}">
                <a16:creationId xmlns:a16="http://schemas.microsoft.com/office/drawing/2014/main" id="{45719EF3-43BC-5F74-7396-273F72ED3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8001534" y="4944272"/>
            <a:ext cx="3848748" cy="1913728"/>
          </a:xfrm>
          <a:prstGeom prst="rect">
            <a:avLst/>
          </a:prstGeom>
        </p:spPr>
      </p:pic>
      <p:sp>
        <p:nvSpPr>
          <p:cNvPr id="13" name="Prostokąt 12">
            <a:extLst>
              <a:ext uri="{FF2B5EF4-FFF2-40B4-BE49-F238E27FC236}">
                <a16:creationId xmlns:a16="http://schemas.microsoft.com/office/drawing/2014/main" id="{137D205C-32E5-5A54-8D89-CB56198B06E5}"/>
              </a:ext>
            </a:extLst>
          </p:cNvPr>
          <p:cNvSpPr/>
          <p:nvPr userDrawn="1"/>
        </p:nvSpPr>
        <p:spPr>
          <a:xfrm rot="5400000">
            <a:off x="3949200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8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 z obraz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a 11">
            <a:extLst>
              <a:ext uri="{FF2B5EF4-FFF2-40B4-BE49-F238E27FC236}">
                <a16:creationId xmlns:a16="http://schemas.microsoft.com/office/drawing/2014/main" id="{516D97AE-EB24-C3DA-21A1-E8EE4631AC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18" r="47395" b="22709"/>
          <a:stretch/>
        </p:blipFill>
        <p:spPr>
          <a:xfrm flipH="1">
            <a:off x="4448831" y="805912"/>
            <a:ext cx="1464735" cy="4961437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5CBF43B9-3946-05E6-521F-EE4BB59B49D0}"/>
              </a:ext>
            </a:extLst>
          </p:cNvPr>
          <p:cNvSpPr/>
          <p:nvPr userDrawn="1"/>
        </p:nvSpPr>
        <p:spPr>
          <a:xfrm>
            <a:off x="4434840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E14DEF57-E0D6-D7CA-5D3C-FC97EAB06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3792" y="557784"/>
            <a:ext cx="6419088" cy="1929384"/>
          </a:xfrm>
        </p:spPr>
        <p:txBody>
          <a:bodyPr rtlCol="0" anchor="b">
            <a:normAutofit/>
          </a:bodyPr>
          <a:lstStyle>
            <a:lvl1pPr algn="ctr">
              <a:defRPr sz="4400"/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8" name="Symbol zastępczy obrazu 6">
            <a:extLst>
              <a:ext uri="{FF2B5EF4-FFF2-40B4-BE49-F238E27FC236}">
                <a16:creationId xmlns:a16="http://schemas.microsoft.com/office/drawing/2014/main" id="{930B4666-31C5-1F2B-27D9-2A9F6EC97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9" name="Zawartość — symbol zastępczy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193792" y="3328416"/>
            <a:ext cx="6419088" cy="2441448"/>
          </a:xfrm>
        </p:spPr>
        <p:txBody>
          <a:bodyPr rtlCol="0"/>
          <a:lstStyle>
            <a:lvl1pPr marL="0" indent="0" algn="ctr">
              <a:lnSpc>
                <a:spcPct val="90000"/>
              </a:lnSpc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4pPr>
            <a:lvl5pPr algn="ctr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93792" y="6356350"/>
            <a:ext cx="4114800" cy="365125"/>
          </a:xfrm>
        </p:spPr>
        <p:txBody>
          <a:bodyPr rtlCol="0"/>
          <a:lstStyle/>
          <a:p>
            <a:pPr rtl="0"/>
            <a:r>
              <a:rPr lang="pl"/>
              <a:t>Tytuł prezentacji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689EEBF9-800C-88AE-FE83-60B5F47AFC14}"/>
              </a:ext>
            </a:extLst>
          </p:cNvPr>
          <p:cNvCxnSpPr>
            <a:cxnSpLocks/>
          </p:cNvCxnSpPr>
          <p:nvPr userDrawn="1"/>
        </p:nvCxnSpPr>
        <p:spPr>
          <a:xfrm>
            <a:off x="6174481" y="2843389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az 13" descr="Obraz zawierający tekst&#10;&#10;Automatycznie generowany opis">
            <a:extLst>
              <a:ext uri="{FF2B5EF4-FFF2-40B4-BE49-F238E27FC236}">
                <a16:creationId xmlns:a16="http://schemas.microsoft.com/office/drawing/2014/main" id="{301D77B6-9ED1-094C-66A3-7D5AB0CDEA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042" y="2702904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9" name="Zawartość — symbol zastępczy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2770632"/>
            <a:ext cx="2487168" cy="3502152"/>
          </a:xfrm>
        </p:spPr>
        <p:txBody>
          <a:bodyPr lIns="91440" rIns="91440" rtlCol="0"/>
          <a:lstStyle>
            <a:lvl1pPr marL="0" indent="0"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1" name="Zawartość — symbol zastępczy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5616" y="2770632"/>
            <a:ext cx="7571232" cy="3392424"/>
          </a:xfrm>
        </p:spPr>
        <p:txBody>
          <a:bodyPr rtlCol="0"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/>
          <a:lstStyle/>
          <a:p>
            <a:pPr rtl="0"/>
            <a:r>
              <a:rPr lang="pl"/>
              <a:t>Tytuł prezentacji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9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9" name="Zawartość — symbol zastępczy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2432304"/>
            <a:ext cx="6163056" cy="3739896"/>
          </a:xfrm>
        </p:spPr>
        <p:txBody>
          <a:bodyPr lIns="91440" rIns="91440" rtlCol="0"/>
          <a:lstStyle>
            <a:lvl1pPr marL="228600" indent="-228600"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685800">
              <a:spcBef>
                <a:spcPts val="5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11430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6002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20574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11" name="Zawartość — symbol zastępczy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24928" y="2441448"/>
            <a:ext cx="4169664" cy="3703320"/>
          </a:xfrm>
        </p:spPr>
        <p:txBody>
          <a:bodyPr rtlCol="0"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/>
          <a:lstStyle/>
          <a:p>
            <a:pPr rtl="0"/>
            <a:r>
              <a:rPr lang="pl"/>
              <a:t>Tytuł prezentacji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1EB1C5A3-22FF-382D-3801-B6D9C4AC5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2051"/>
          <a:stretch/>
        </p:blipFill>
        <p:spPr>
          <a:xfrm>
            <a:off x="4629335" y="1815780"/>
            <a:ext cx="5586493" cy="50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11" name="Zawartość — symbol zastępczy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770632"/>
            <a:ext cx="10515600" cy="3392424"/>
          </a:xfrm>
        </p:spPr>
        <p:txBody>
          <a:bodyPr rtlCol="0"/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</a:defRPr>
            </a:lvl5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"/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/>
          <a:lstStyle/>
          <a:p>
            <a:pPr rtl="0"/>
            <a:r>
              <a:rPr lang="pl"/>
              <a:t>Tytuł prezentacji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9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ończen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7632" y="822960"/>
            <a:ext cx="6327648" cy="2221992"/>
          </a:xfrm>
          <a:noFill/>
        </p:spPr>
        <p:txBody>
          <a:bodyPr rtlCol="0"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"/>
          </a:p>
        </p:txBody>
      </p:sp>
      <p:sp>
        <p:nvSpPr>
          <p:cNvPr id="2" name="Podtytuł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3428999"/>
            <a:ext cx="6309360" cy="1703439"/>
          </a:xfrm>
          <a:noFill/>
        </p:spPr>
        <p:txBody>
          <a:bodyPr rtlCol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/>
              <a:t>Kliknij, aby edytować styl wzorca podtytułu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0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"/>
              <a:t>Kliknij, aby edytować style wzorców tekstu</a:t>
            </a:r>
          </a:p>
          <a:p>
            <a:pPr lvl="1" rtl="0"/>
            <a:r>
              <a:rPr lang="pl"/>
              <a:t>Drugi poziom</a:t>
            </a:r>
          </a:p>
          <a:p>
            <a:pPr lvl="2" rtl="0"/>
            <a:r>
              <a:rPr lang="pl"/>
              <a:t>Trzeci poziom</a:t>
            </a:r>
          </a:p>
          <a:p>
            <a:pPr lvl="3" rtl="0"/>
            <a:r>
              <a:rPr lang="pl"/>
              <a:t>Czwarty poziom</a:t>
            </a:r>
          </a:p>
          <a:p>
            <a:pPr lvl="4" rtl="0"/>
            <a:r>
              <a:rPr lang="pl"/>
              <a:t>Piąty poziom</a:t>
            </a:r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r>
              <a:rPr lang="pl"/>
              <a:t>Tytuł prezentacji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6140" y="6356350"/>
            <a:ext cx="7848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76" r:id="rId4"/>
    <p:sldLayoutId id="2147483678" r:id="rId5"/>
    <p:sldLayoutId id="2147483684" r:id="rId6"/>
    <p:sldLayoutId id="2147483677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7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10" Type="http://schemas.openxmlformats.org/officeDocument/2006/relationships/image" Target="../media/image31.jpeg"/><Relationship Id="rId4" Type="http://schemas.microsoft.com/office/2007/relationships/hdphoto" Target="../media/hdphoto4.wdp"/><Relationship Id="rId9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obrazu 4" descr="Bukiet kwiatów">
            <a:extLst>
              <a:ext uri="{FF2B5EF4-FFF2-40B4-BE49-F238E27FC236}">
                <a16:creationId xmlns:a16="http://schemas.microsoft.com/office/drawing/2014/main" id="{2E09DD34-43D4-3713-535D-7E9D95D3F4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6F9772E4-10E9-13DE-8AE8-35BBB9DD1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463040"/>
            <a:ext cx="6327648" cy="2180543"/>
          </a:xfrm>
        </p:spPr>
        <p:txBody>
          <a:bodyPr rtlCol="0"/>
          <a:lstStyle/>
          <a:p>
            <a:pPr rtl="0"/>
            <a:r>
              <a:rPr lang="pl-PL" sz="4400" dirty="0"/>
              <a:t>Miłość w ujęciu poetów młodopolskich</a:t>
            </a:r>
            <a:endParaRPr lang="pl" sz="4400" dirty="0"/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F7C09E8F-C241-2F75-70EA-32EC69551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</p:spPr>
        <p:txBody>
          <a:bodyPr rtlCol="0"/>
          <a:lstStyle/>
          <a:p>
            <a:pPr rtl="0"/>
            <a:r>
              <a:rPr lang="pl" dirty="0"/>
              <a:t>„Lubię, kiedy kobieta...”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9318DF20-A4C4-3800-A69E-4E11F5A11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15117" y="3822700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kietka 12">
            <a:extLst>
              <a:ext uri="{FF2B5EF4-FFF2-40B4-BE49-F238E27FC236}">
                <a16:creationId xmlns:a16="http://schemas.microsoft.com/office/drawing/2014/main" id="{AC9EB422-5602-36FF-E543-5B0C70E5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4867" y="1269576"/>
            <a:ext cx="6781800" cy="4343824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A053B63A-99EB-DBC1-DE80-E5E5214EF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728" y="3681876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obrazu 4" descr="Bukiet kwiatów">
            <a:extLst>
              <a:ext uri="{FF2B5EF4-FFF2-40B4-BE49-F238E27FC236}">
                <a16:creationId xmlns:a16="http://schemas.microsoft.com/office/drawing/2014/main" id="{D34D75C6-A35A-52D3-B03F-61494B8580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</p:pic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09C8D8B-2E15-875B-08A8-28C5524EF69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4114800" cy="365125"/>
          </a:xfrm>
        </p:spPr>
        <p:txBody>
          <a:bodyPr rtlCol="0"/>
          <a:lstStyle/>
          <a:p>
            <a:pPr rtl="0"/>
            <a:r>
              <a:rPr lang="pl"/>
              <a:t>Tytuł prezentacji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1594F408-30BE-5DC2-806D-A217DB0281B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07775" y="6356350"/>
            <a:ext cx="784225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</a:t>
            </a:fld>
            <a:endParaRPr lang="en-US" dirty="0"/>
          </a:p>
        </p:txBody>
      </p:sp>
      <p:sp>
        <p:nvSpPr>
          <p:cNvPr id="11" name="Plakietka 10">
            <a:extLst>
              <a:ext uri="{FF2B5EF4-FFF2-40B4-BE49-F238E27FC236}">
                <a16:creationId xmlns:a16="http://schemas.microsoft.com/office/drawing/2014/main" id="{95E724B3-E95F-E150-E7F9-1C3F634EF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2854" y="1782305"/>
            <a:ext cx="9546956" cy="3270142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FBFEC193-4F90-6CAE-6259-21C8B6A84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8561" y="4925255"/>
            <a:ext cx="972078" cy="285381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6F119B25-42CB-340B-ACB4-22178DF12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08561" y="1624116"/>
            <a:ext cx="972078" cy="285381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D9BD279E-531D-F14C-E812-A55BF4DFC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8320" y="3257662"/>
            <a:ext cx="9052560" cy="1552882"/>
          </a:xfrm>
        </p:spPr>
        <p:txBody>
          <a:bodyPr/>
          <a:lstStyle/>
          <a:p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Lady Makbet, Izabela Łęcka, Balladyna czy Jagna…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 Młodej Polsce – obiekt żądz, narzędzie sił natury, czasem jako istota demoniczna i bezwzględna.</a:t>
            </a:r>
            <a:b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08A89DF-D9E4-14A2-8455-3B7CBE1DFC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7744" y="2185416"/>
            <a:ext cx="7877175" cy="8096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EE63171-B276-A5DF-E375-D1AFF5186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427" y="4034103"/>
            <a:ext cx="2400573" cy="245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481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ymbol zastępczy obrazu 11" descr="Zbliżenie białych i różowych kwiatów">
            <a:extLst>
              <a:ext uri="{FF2B5EF4-FFF2-40B4-BE49-F238E27FC236}">
                <a16:creationId xmlns:a16="http://schemas.microsoft.com/office/drawing/2014/main" id="{638025BA-3E49-3EFD-417E-955B4B95B2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5174458" cy="6858000"/>
          </a:xfrm>
        </p:spPr>
      </p:pic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902A7C2-1D63-EFD6-869B-2F167F966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t>3</a:t>
            </a:fld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601003F-8693-FA05-E2D7-7237CC143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068" y="0"/>
            <a:ext cx="4433829" cy="532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1588EE4-8656-84A6-36BF-78CA1A926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068" y="5339519"/>
            <a:ext cx="4433829" cy="141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599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26" y="256213"/>
            <a:ext cx="2492420" cy="1389888"/>
          </a:xfrm>
          <a:noFill/>
        </p:spPr>
        <p:txBody>
          <a:bodyPr rtlCol="0">
            <a:normAutofit lnSpcReduction="10000"/>
          </a:bodyPr>
          <a:lstStyle/>
          <a:p>
            <a:pPr rtl="0"/>
            <a:r>
              <a:rPr lang="pl" dirty="0"/>
              <a:t>Miłość? </a:t>
            </a:r>
          </a:p>
          <a:p>
            <a:pPr rtl="0"/>
            <a:r>
              <a:rPr lang="pl" dirty="0"/>
              <a:t>Funkcja anafory</a:t>
            </a:r>
          </a:p>
          <a:p>
            <a:pPr rtl="0"/>
            <a:r>
              <a:rPr lang="pl" dirty="0"/>
              <a:t>Obraz kobiety</a:t>
            </a:r>
          </a:p>
        </p:txBody>
      </p:sp>
      <p:pic>
        <p:nvPicPr>
          <p:cNvPr id="9" name="Symbol zastępczy obrazu 5" descr="Grupa pomarańczowych kwiatów">
            <a:extLst>
              <a:ext uri="{FF2B5EF4-FFF2-40B4-BE49-F238E27FC236}">
                <a16:creationId xmlns:a16="http://schemas.microsoft.com/office/drawing/2014/main" id="{B0E612D5-D631-0C31-BE9E-2873924332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501"/>
                    </a14:imgEffect>
                    <a14:imgEffect>
                      <a14:saturation sa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4488" y="0"/>
            <a:ext cx="4434464" cy="6858000"/>
          </a:xfrm>
          <a:solidFill>
            <a:schemeClr val="bg1">
              <a:lumMod val="95000"/>
            </a:schemeClr>
          </a:solidFill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9174C8DD-F21D-3A8B-F66B-6401B5BF4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456" y="1646101"/>
            <a:ext cx="4673819" cy="5211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dtytuł 2">
            <a:extLst>
              <a:ext uri="{FF2B5EF4-FFF2-40B4-BE49-F238E27FC236}">
                <a16:creationId xmlns:a16="http://schemas.microsoft.com/office/drawing/2014/main" id="{A5CBA658-5126-633D-552B-125469686083}"/>
              </a:ext>
            </a:extLst>
          </p:cNvPr>
          <p:cNvSpPr txBox="1">
            <a:spLocks/>
          </p:cNvSpPr>
          <p:nvPr/>
        </p:nvSpPr>
        <p:spPr>
          <a:xfrm>
            <a:off x="3820876" y="256213"/>
            <a:ext cx="3503377" cy="138988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Z</a:t>
            </a:r>
            <a:r>
              <a:rPr lang="pl" dirty="0"/>
              <a:t>mysłowość opisu</a:t>
            </a:r>
          </a:p>
          <a:p>
            <a:r>
              <a:rPr lang="pl" dirty="0"/>
              <a:t>Światy: męski i kobiecy </a:t>
            </a:r>
          </a:p>
        </p:txBody>
      </p:sp>
    </p:spTree>
    <p:extLst>
      <p:ext uri="{BB962C8B-B14F-4D97-AF65-F5344CB8AC3E}">
        <p14:creationId xmlns:p14="http://schemas.microsoft.com/office/powerpoint/2010/main" val="3541873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A7EC6F-7424-F868-3CC3-0D28AAC89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Fizyczne zbliżenie oderwane od miłości…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A6D1080-5556-880C-D1CE-C147ED53D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4" y="3931919"/>
            <a:ext cx="7419975" cy="2668905"/>
          </a:xfrm>
        </p:spPr>
        <p:txBody>
          <a:bodyPr>
            <a:normAutofit fontScale="62500" lnSpcReduction="20000"/>
          </a:bodyPr>
          <a:lstStyle/>
          <a:p>
            <a:r>
              <a:rPr lang="pl-PL" dirty="0"/>
              <a:t>-niby o kobiecie, ale tak naprawdę o mężczyźnie</a:t>
            </a:r>
          </a:p>
          <a:p>
            <a:r>
              <a:rPr lang="pl-PL" dirty="0"/>
              <a:t>-erotyk, opis intymności, zmysłowości -&gt; skandal</a:t>
            </a:r>
          </a:p>
          <a:p>
            <a:r>
              <a:rPr lang="pl-PL" dirty="0"/>
              <a:t>-uległa i zależna od partnera -&gt; mizoginia?</a:t>
            </a:r>
          </a:p>
          <a:p>
            <a:r>
              <a:rPr lang="pl-PL" dirty="0"/>
              <a:t>-zdystansowany emocjonalnie obserwator</a:t>
            </a:r>
          </a:p>
          <a:p>
            <a:r>
              <a:rPr lang="pl-PL" dirty="0"/>
              <a:t>-kobieta i wstyd</a:t>
            </a:r>
          </a:p>
          <a:p>
            <a:r>
              <a:rPr lang="pl-PL" dirty="0"/>
              <a:t>-kobieta chce uczuć,  mężczyzna zaspokojenia żądz – stereotyp, ale też wyraz XIX-wiecznego światopoglądu na temat obu płci</a:t>
            </a:r>
          </a:p>
          <a:p>
            <a:r>
              <a:rPr lang="pl-PL" dirty="0"/>
              <a:t>-</a:t>
            </a:r>
            <a:r>
              <a:rPr lang="pl-PL" dirty="0" err="1"/>
              <a:t>hmm</a:t>
            </a:r>
            <a:r>
              <a:rPr lang="pl-PL" dirty="0"/>
              <a:t>…. Może mężczyzna zasypia, bo ucieka? Bo mu wtedy nie grozi zranienie, na które narażona jest kobieta? Czyży to jednak strach? </a:t>
            </a:r>
          </a:p>
        </p:txBody>
      </p:sp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412FCC5C-FEE8-4082-AA68-AC82937696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05B5417-B0A4-2991-7126-4E95708CD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348" y="1312752"/>
            <a:ext cx="4461270" cy="497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00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6</a:t>
            </a:fld>
            <a:endParaRPr lang="en-US" dirty="0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F66F499F-42F0-C9DF-0EB4-65EE0C7E1A6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18030C6-3183-4BCB-128F-3B56315C6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7" y="-13716"/>
            <a:ext cx="5126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20666D70-8651-D575-F1FE-035AC916F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4" y="262332"/>
            <a:ext cx="6791325" cy="640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424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obrazu 4" descr="Bukiet kwiatów">
            <a:extLst>
              <a:ext uri="{FF2B5EF4-FFF2-40B4-BE49-F238E27FC236}">
                <a16:creationId xmlns:a16="http://schemas.microsoft.com/office/drawing/2014/main" id="{82C0F469-9EA6-0942-67ED-8D4851C74BF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9000"/>
                    </a14:imgEffect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</p:pic>
      <p:sp>
        <p:nvSpPr>
          <p:cNvPr id="12" name="Plakietka 11">
            <a:extLst>
              <a:ext uri="{FF2B5EF4-FFF2-40B4-BE49-F238E27FC236}">
                <a16:creationId xmlns:a16="http://schemas.microsoft.com/office/drawing/2014/main" id="{F6C1C551-67AC-029A-A3FE-5521A1CD6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2854" y="1782305"/>
            <a:ext cx="9546956" cy="3270142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327F1579-738B-D9DF-6A9B-98AB5F50D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33949" y="3605726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az 13">
            <a:extLst>
              <a:ext uri="{FF2B5EF4-FFF2-40B4-BE49-F238E27FC236}">
                <a16:creationId xmlns:a16="http://schemas.microsoft.com/office/drawing/2014/main" id="{E96736DE-5AE2-4B04-69F4-474224408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8560" y="3464902"/>
            <a:ext cx="972078" cy="285381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0E9A288C-128B-BF39-C09D-446B0DF81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207" y="-1"/>
            <a:ext cx="7891794" cy="235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966A0F68-9231-CC91-E2C0-D19B10E89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347762" cy="560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5DBE7144-7290-6811-59B5-6C8DF93D4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612" y="2208200"/>
            <a:ext cx="3541387" cy="466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FCC5B8D1-CAEF-DCDA-1527-C589301DA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3869"/>
            <a:ext cx="6364586" cy="131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177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8270AC-601F-D537-3460-3FE09CC6A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228600"/>
            <a:ext cx="9528048" cy="1600200"/>
          </a:xfrm>
        </p:spPr>
        <p:txBody>
          <a:bodyPr rtlCol="0"/>
          <a:lstStyle/>
          <a:p>
            <a:pPr rtl="0"/>
            <a:r>
              <a:rPr lang="pl" dirty="0"/>
              <a:t>Porozmawiajmy</a:t>
            </a:r>
          </a:p>
        </p:txBody>
      </p:sp>
      <p:sp>
        <p:nvSpPr>
          <p:cNvPr id="5" name="Zawartość — symbol zastępczy 4">
            <a:extLst>
              <a:ext uri="{FF2B5EF4-FFF2-40B4-BE49-F238E27FC236}">
                <a16:creationId xmlns:a16="http://schemas.microsoft.com/office/drawing/2014/main" id="{54593D07-3857-8A04-606E-258D1E9908D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-1" y="2076142"/>
            <a:ext cx="9344879" cy="3694176"/>
          </a:xfrm>
        </p:spPr>
        <p:txBody>
          <a:bodyPr rtlCol="0"/>
          <a:lstStyle/>
          <a:p>
            <a:pPr marL="457200" indent="-457200" rtl="0">
              <a:buAutoNum type="arabicPeriod"/>
            </a:pPr>
            <a:r>
              <a:rPr lang="pl" dirty="0"/>
              <a:t>Nadawca i adresat, perspektywa czasowa.</a:t>
            </a:r>
          </a:p>
          <a:p>
            <a:pPr marL="457200" indent="-457200" rtl="0">
              <a:buAutoNum type="arabicPeriod"/>
            </a:pPr>
            <a:r>
              <a:rPr lang="pl" dirty="0"/>
              <a:t>Bohaterka liryczna, uczucia i obraz kobiety.</a:t>
            </a:r>
          </a:p>
          <a:p>
            <a:pPr marL="457200" indent="-457200" rtl="0">
              <a:buAutoNum type="arabicPeriod"/>
            </a:pPr>
            <a:r>
              <a:rPr lang="pl" dirty="0"/>
              <a:t>Miłość zmysłowa jako źródło ukojenia duszy?</a:t>
            </a:r>
          </a:p>
          <a:p>
            <a:r>
              <a:rPr lang="pl-PL" dirty="0"/>
              <a:t>Poezja pełna dualizmu…</a:t>
            </a:r>
          </a:p>
          <a:p>
            <a:r>
              <a:rPr lang="pl-PL" dirty="0"/>
              <a:t>Cierpienie i rozkosz, niebo i piekło, potęga i niemoc, bóstwo i demon…</a:t>
            </a:r>
          </a:p>
          <a:p>
            <a:pPr marL="457200" indent="-457200" rtl="0">
              <a:buAutoNum type="arabicPeriod"/>
            </a:pPr>
            <a:endParaRPr lang="pl" dirty="0"/>
          </a:p>
          <a:p>
            <a:pPr marL="457200" indent="-457200" rtl="0">
              <a:buAutoNum type="arabicPeriod"/>
            </a:pPr>
            <a:endParaRPr lang="pl" dirty="0"/>
          </a:p>
          <a:p>
            <a:pPr rtl="0"/>
            <a:endParaRPr lang="en-US" dirty="0"/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E746466F-9F24-C34E-BBA6-2CB9430552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8</a:t>
            </a:fld>
            <a:endParaRPr lang="en-US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35E2D80-513D-443D-94A2-81D83DE6D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0949"/>
            <a:ext cx="6853475" cy="220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5AC9D28-D4CB-B63A-96CA-48CEC7EE4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4879" y="3339574"/>
            <a:ext cx="2566465" cy="337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343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9443C06-A530-329A-9ECC-3E0484827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1584" y="1408176"/>
            <a:ext cx="3392424" cy="4014216"/>
          </a:xfrm>
        </p:spPr>
        <p:txBody>
          <a:bodyPr rtlCol="0"/>
          <a:lstStyle/>
          <a:p>
            <a:pPr rtl="0"/>
            <a:r>
              <a:rPr lang="pl" dirty="0"/>
              <a:t>Różne sposoby ukazywania miłości...</a:t>
            </a:r>
          </a:p>
        </p:txBody>
      </p:sp>
      <p:sp>
        <p:nvSpPr>
          <p:cNvPr id="10" name="Zawartość — symbol zastępczy 9">
            <a:extLst>
              <a:ext uri="{FF2B5EF4-FFF2-40B4-BE49-F238E27FC236}">
                <a16:creationId xmlns:a16="http://schemas.microsoft.com/office/drawing/2014/main" id="{ED45388B-F6C6-3BAE-BC81-AD233BEC858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32688" y="685800"/>
            <a:ext cx="5276088" cy="1563624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Zawartość — symbol zastępczy 10">
            <a:extLst>
              <a:ext uri="{FF2B5EF4-FFF2-40B4-BE49-F238E27FC236}">
                <a16:creationId xmlns:a16="http://schemas.microsoft.com/office/drawing/2014/main" id="{B83B2F5C-D09B-2126-5784-589918E6E1A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32688" y="2697480"/>
            <a:ext cx="5276088" cy="3483864"/>
          </a:xfrm>
        </p:spPr>
        <p:txBody>
          <a:bodyPr rtlCol="0">
            <a:normAutofit/>
          </a:bodyPr>
          <a:lstStyle/>
          <a:p>
            <a:pPr rtl="0"/>
            <a:endParaRPr lang="en-US" dirty="0"/>
          </a:p>
        </p:txBody>
      </p:sp>
      <p:sp>
        <p:nvSpPr>
          <p:cNvPr id="3" name="Numer slajdu — symbol zastępczy 2">
            <a:extLst>
              <a:ext uri="{FF2B5EF4-FFF2-40B4-BE49-F238E27FC236}">
                <a16:creationId xmlns:a16="http://schemas.microsoft.com/office/drawing/2014/main" id="{4302C321-51E3-42FB-272E-92F2DCF5A9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9</a:t>
            </a:fld>
            <a:endParaRPr lang="en-US" dirty="0"/>
          </a:p>
        </p:txBody>
      </p:sp>
      <p:pic>
        <p:nvPicPr>
          <p:cNvPr id="6" name="Obraz 5" descr="Obraz zawierający tekst, Czcionka, biały, algebra&#10;&#10;Zawartość wygenerowana przez AI może być niepoprawna.">
            <a:extLst>
              <a:ext uri="{FF2B5EF4-FFF2-40B4-BE49-F238E27FC236}">
                <a16:creationId xmlns:a16="http://schemas.microsoft.com/office/drawing/2014/main" id="{CF95B4E7-B694-7A02-EAD4-4B5C14CC5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596" y="338797"/>
            <a:ext cx="4724400" cy="1400175"/>
          </a:xfrm>
          <a:prstGeom prst="rect">
            <a:avLst/>
          </a:prstGeom>
        </p:spPr>
      </p:pic>
      <p:pic>
        <p:nvPicPr>
          <p:cNvPr id="7170" name="Picture 2" descr="E8 Walentynkowo o literaturze. Motyw miłości | Szóstka">
            <a:extLst>
              <a:ext uri="{FF2B5EF4-FFF2-40B4-BE49-F238E27FC236}">
                <a16:creationId xmlns:a16="http://schemas.microsoft.com/office/drawing/2014/main" id="{9FFC43AA-F639-101A-C8B2-1C1473E80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" y="676655"/>
            <a:ext cx="7055460" cy="493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396665"/>
      </p:ext>
    </p:extLst>
  </p:cSld>
  <p:clrMapOvr>
    <a:masterClrMapping/>
  </p:clrMapOvr>
</p:sld>
</file>

<file path=ppt/theme/theme1.xml><?xml version="1.0" encoding="utf-8"?>
<a:theme xmlns:a="http://schemas.openxmlformats.org/drawingml/2006/main" name="Niestandardowe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410444_Win32" id="{7F19745A-7B97-4803-93D4-2B6262C1195A}" vid="{6565E6F3-F75F-4102-ADAF-E9458BBB62D5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915FD3-F777-4046-A12C-BE3860E324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84BFC8-02DA-464F-AE97-4951BE47415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71E6BC5B-F32E-483D-A6CB-100D6BCB7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Kwiatowe ozdobniki</Template>
  <TotalTime>50</TotalTime>
  <Words>205</Words>
  <Application>Microsoft Office PowerPoint</Application>
  <PresentationFormat>Panoramiczny</PresentationFormat>
  <Paragraphs>34</Paragraphs>
  <Slides>9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5" baseType="lpstr">
      <vt:lpstr>Arial</vt:lpstr>
      <vt:lpstr>Baskerville Old Face</vt:lpstr>
      <vt:lpstr>Calibri</vt:lpstr>
      <vt:lpstr>Gill Sans Nova Light</vt:lpstr>
      <vt:lpstr>Times New Roman</vt:lpstr>
      <vt:lpstr>Niestandardowe</vt:lpstr>
      <vt:lpstr>Miłość w ujęciu poetów młodopolskich</vt:lpstr>
      <vt:lpstr>Lady Makbet, Izabela Łęcka, Balladyna czy Jagna… A w Młodej Polsce – obiekt żądz, narzędzie sił natury, czasem jako istota demoniczna i bezwzględna. </vt:lpstr>
      <vt:lpstr>Prezentacja programu PowerPoint</vt:lpstr>
      <vt:lpstr>Prezentacja programu PowerPoint</vt:lpstr>
      <vt:lpstr>Fizyczne zbliżenie oderwane od miłości…</vt:lpstr>
      <vt:lpstr>Prezentacja programu PowerPoint</vt:lpstr>
      <vt:lpstr>Prezentacja programu PowerPoint</vt:lpstr>
      <vt:lpstr>Porozmawiajmy</vt:lpstr>
      <vt:lpstr>Różne sposoby ukazywania miłości...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lastModifiedBy>Izabela Drężek</cp:lastModifiedBy>
  <cp:revision>3</cp:revision>
  <dcterms:created xsi:type="dcterms:W3CDTF">2026-01-13T07:13:55Z</dcterms:created>
  <dcterms:modified xsi:type="dcterms:W3CDTF">2026-01-15T12:38:59Z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