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81" r:id="rId6"/>
    <p:sldId id="277" r:id="rId7"/>
    <p:sldId id="276" r:id="rId8"/>
    <p:sldId id="278" r:id="rId9"/>
    <p:sldId id="282" r:id="rId10"/>
    <p:sldId id="283" r:id="rId11"/>
    <p:sldId id="279" r:id="rId12"/>
    <p:sldId id="280" r:id="rId13"/>
  </p:sldIdLst>
  <p:sldSz cx="12192000" cy="6858000"/>
  <p:notesSz cx="6858000" cy="9144000"/>
  <p:defaultTextStyle>
    <a:defPPr rtl="0"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468C"/>
    <a:srgbClr val="001431"/>
    <a:srgbClr val="142F5C"/>
    <a:srgbClr val="149F2F"/>
    <a:srgbClr val="D14C00"/>
    <a:srgbClr val="66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D113A9D2-9D6B-4929-AA2D-F23B5EE8CBE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35" autoAdjust="0"/>
  </p:normalViewPr>
  <p:slideViewPr>
    <p:cSldViewPr snapToGrid="0" showGuides="1">
      <p:cViewPr varScale="1">
        <p:scale>
          <a:sx n="78" d="100"/>
          <a:sy n="78" d="100"/>
        </p:scale>
        <p:origin x="878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88" d="100"/>
          <a:sy n="88" d="100"/>
        </p:scale>
        <p:origin x="377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>
            <a:extLst>
              <a:ext uri="{FF2B5EF4-FFF2-40B4-BE49-F238E27FC236}">
                <a16:creationId xmlns:a16="http://schemas.microsoft.com/office/drawing/2014/main" id="{B2C9D383-BBC4-486C-B949-4975C013CC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/>
          </a:p>
        </p:txBody>
      </p:sp>
      <p:sp>
        <p:nvSpPr>
          <p:cNvPr id="3" name="Data — symbol zastępczy 2">
            <a:extLst>
              <a:ext uri="{FF2B5EF4-FFF2-40B4-BE49-F238E27FC236}">
                <a16:creationId xmlns:a16="http://schemas.microsoft.com/office/drawing/2014/main" id="{7139D43F-AF4D-4026-B59B-E30A214796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651554A-5548-48EB-AC4D-A9C355724A2F}" type="datetime1">
              <a:rPr lang="pl-PL" smtClean="0"/>
              <a:t>15.11.2024</a:t>
            </a:fld>
            <a:endParaRPr lang="pl-PL" dirty="0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104AF834-AEA0-4B1E-B634-D786ABAA3BB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/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3505535A-EEFA-4377-8BEC-AE3B154A765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D432166-D667-4383-B839-F1433620BE4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9281529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l-PL" noProof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84594C-A6D3-45C1-A754-B8832D8268B8}" type="datetime1">
              <a:rPr lang="pl-PL" smtClean="0"/>
              <a:pPr/>
              <a:t>15.11.2024</a:t>
            </a:fld>
            <a:endParaRPr lang="pl-PL" dirty="0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l-PL" noProof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l-PL" noProof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34B48B0-85B2-40C4-A05A-571C99C8AB57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9632103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34B48B0-85B2-40C4-A05A-571C99C8AB57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18843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raz slajdu — symbol zastępcz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atki — symbol zastępcz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34B48B0-85B2-40C4-A05A-571C99C8AB57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6191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A34B48B0-85B2-40C4-A05A-571C99C8AB57}" type="slidenum">
              <a:rPr lang="pl-PL" noProof="0" smtClean="0"/>
              <a:t>5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561761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svg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 z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F09A5174-1112-4D75-9ACE-EB000DE44E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7B241F2F-6D67-4597-AB7C-D982860837A5}"/>
              </a:ext>
            </a:extLst>
          </p:cNvPr>
          <p:cNvSpPr/>
          <p:nvPr userDrawn="1"/>
        </p:nvSpPr>
        <p:spPr>
          <a:xfrm>
            <a:off x="3585972" y="0"/>
            <a:ext cx="5020056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97639DF-BB81-43B2-81DF-DC0942E884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85972" y="2551430"/>
            <a:ext cx="5020056" cy="1633085"/>
          </a:xfrm>
        </p:spPr>
        <p:txBody>
          <a:bodyPr rtlCol="0" anchor="b">
            <a:normAutofit/>
          </a:bodyPr>
          <a:lstStyle>
            <a:lvl1pPr algn="ctr">
              <a:lnSpc>
                <a:spcPct val="85000"/>
              </a:lnSpc>
              <a:defRPr sz="55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Tytuł prezentacji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862A2A7-5821-4BAA-A45B-8AFDF4E0FB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1400" y="4653445"/>
            <a:ext cx="5027613" cy="827197"/>
          </a:xfrm>
        </p:spPr>
        <p:txBody>
          <a:bodyPr rtlCol="0"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 noProof="0"/>
              <a:t>Kliknij, aby edytować styl wzorca podtytułu</a:t>
            </a:r>
          </a:p>
        </p:txBody>
      </p:sp>
      <p:sp>
        <p:nvSpPr>
          <p:cNvPr id="12" name="Obraz — symbol zastępczy 11">
            <a:extLst>
              <a:ext uri="{FF2B5EF4-FFF2-40B4-BE49-F238E27FC236}">
                <a16:creationId xmlns:a16="http://schemas.microsoft.com/office/drawing/2014/main" id="{D828D1A9-3D67-4106-B288-BC23A7CC5AF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02708" y="1721890"/>
            <a:ext cx="2386800" cy="486000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1376270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 z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4A7E2F25-E114-4A75-B5B3-F09D555DDFF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509BEFEA-934B-49DB-9A67-071B716E9BCC}"/>
              </a:ext>
            </a:extLst>
          </p:cNvPr>
          <p:cNvSpPr/>
          <p:nvPr userDrawn="1"/>
        </p:nvSpPr>
        <p:spPr>
          <a:xfrm>
            <a:off x="6769608" y="0"/>
            <a:ext cx="5422392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D86D2BD-969D-4473-8460-B0377486AB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5826" y="3924940"/>
            <a:ext cx="4116387" cy="1740445"/>
          </a:xfrm>
        </p:spPr>
        <p:txBody>
          <a:bodyPr lIns="0" tIns="0" rIns="0" bIns="0" rtlCol="0" anchor="b" anchorCtr="0">
            <a:noAutofit/>
          </a:bodyPr>
          <a:lstStyle>
            <a:lvl1pPr algn="r">
              <a:defRPr sz="5500" b="1"/>
            </a:lvl1pPr>
          </a:lstStyle>
          <a:p>
            <a:pPr rtl="0"/>
            <a:r>
              <a:rPr lang="pl-PL" noProof="0"/>
              <a:t>Tytuł prezentacji</a:t>
            </a:r>
          </a:p>
        </p:txBody>
      </p:sp>
      <p:sp>
        <p:nvSpPr>
          <p:cNvPr id="10" name="Obraz — symbol zastępczy 11">
            <a:extLst>
              <a:ext uri="{FF2B5EF4-FFF2-40B4-BE49-F238E27FC236}">
                <a16:creationId xmlns:a16="http://schemas.microsoft.com/office/drawing/2014/main" id="{2B65509E-400D-48FF-845C-D88E53CDAF9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65413" y="851603"/>
            <a:ext cx="2386800" cy="486000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11" name="Podtytuł 2">
            <a:extLst>
              <a:ext uri="{FF2B5EF4-FFF2-40B4-BE49-F238E27FC236}">
                <a16:creationId xmlns:a16="http://schemas.microsoft.com/office/drawing/2014/main" id="{1124E491-FFE2-4D91-8211-BFEB67FC40B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35826" y="5681266"/>
            <a:ext cx="4116387" cy="400081"/>
          </a:xfrm>
        </p:spPr>
        <p:txBody>
          <a:bodyPr lIns="0" tIns="0" rIns="0" bIns="0" rtlCol="0" anchor="b" anchorCtr="0">
            <a:normAutofit/>
          </a:bodyPr>
          <a:lstStyle>
            <a:lvl1pPr marL="0" indent="0" algn="r">
              <a:buNone/>
              <a:defRPr sz="28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 noProof="0"/>
              <a:t>Miejsce na podtytuł</a:t>
            </a:r>
          </a:p>
        </p:txBody>
      </p:sp>
    </p:spTree>
    <p:extLst>
      <p:ext uri="{BB962C8B-B14F-4D97-AF65-F5344CB8AC3E}">
        <p14:creationId xmlns:p14="http://schemas.microsoft.com/office/powerpoint/2010/main" val="3420951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wartość sekcji nagłów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66225329-2B3F-4E19-87FA-6CF5BB878D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6F35480A-D762-4968-B35D-F8EBD1135B65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1" name="Tekst — symbol zastępczy 2">
            <a:extLst>
              <a:ext uri="{FF2B5EF4-FFF2-40B4-BE49-F238E27FC236}">
                <a16:creationId xmlns:a16="http://schemas.microsoft.com/office/drawing/2014/main" id="{9741282D-68FE-4C49-8F91-14A2214B4CB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721902"/>
            <a:ext cx="10680596" cy="1133423"/>
          </a:xfrm>
        </p:spPr>
        <p:txBody>
          <a:bodyPr lIns="0" tIns="0" rIns="0" bIns="0" rtlCol="0">
            <a:normAutofit/>
          </a:bodyPr>
          <a:lstStyle>
            <a:lvl1pPr marL="0" indent="0">
              <a:spcBef>
                <a:spcPts val="60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F7FF6A3-D40E-4089-92AF-A2DB499494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062334"/>
            <a:ext cx="10674246" cy="636340"/>
          </a:xfrm>
        </p:spPr>
        <p:txBody>
          <a:bodyPr lIns="0" tIns="0" rIns="0" bIns="0" rtlCol="0"/>
          <a:lstStyle>
            <a:lvl1pPr>
              <a:defRPr b="1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5" name="Data — symbol zastępczy 4">
            <a:extLst>
              <a:ext uri="{FF2B5EF4-FFF2-40B4-BE49-F238E27FC236}">
                <a16:creationId xmlns:a16="http://schemas.microsoft.com/office/drawing/2014/main" id="{C32F87FB-CCAF-450C-B1BC-067126CC6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ABAADEA-FE85-49EA-8105-F74D3B6F9E3B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6" name="Stopka — symbol zastępczy 5">
            <a:extLst>
              <a:ext uri="{FF2B5EF4-FFF2-40B4-BE49-F238E27FC236}">
                <a16:creationId xmlns:a16="http://schemas.microsoft.com/office/drawing/2014/main" id="{5825AABB-EED6-4CD0-A5E2-A15FCDD41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7" name="Numer slajdu — symbol zastępczy 6">
            <a:extLst>
              <a:ext uri="{FF2B5EF4-FFF2-40B4-BE49-F238E27FC236}">
                <a16:creationId xmlns:a16="http://schemas.microsoft.com/office/drawing/2014/main" id="{5912491C-7FC6-4C1F-9912-4584E8CAA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0" name="Obraz — symbol zastępczy 11">
            <a:extLst>
              <a:ext uri="{FF2B5EF4-FFF2-40B4-BE49-F238E27FC236}">
                <a16:creationId xmlns:a16="http://schemas.microsoft.com/office/drawing/2014/main" id="{E22EDD9E-AEE4-4D2A-BD45-AABB792F68AF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831850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3452227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, zawartość i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A883BD79-B5BB-43E2-BB74-F9008C3AA5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FBC13AD7-0902-4462-AE2E-A3198854D169}"/>
              </a:ext>
            </a:extLst>
          </p:cNvPr>
          <p:cNvSpPr/>
          <p:nvPr userDrawn="1"/>
        </p:nvSpPr>
        <p:spPr>
          <a:xfrm>
            <a:off x="5608320" y="0"/>
            <a:ext cx="658368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CF7F729-1298-4F0B-B725-EFAD88305B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33778" y="1514007"/>
            <a:ext cx="4585780" cy="1091078"/>
          </a:xfrm>
        </p:spPr>
        <p:txBody>
          <a:bodyPr lIns="0" tIns="0" rIns="0" bIns="0" rtlCol="0" anchor="b" anchorCtr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6" name="Zawartość — symbol zastępczy 5">
            <a:extLst>
              <a:ext uri="{FF2B5EF4-FFF2-40B4-BE49-F238E27FC236}">
                <a16:creationId xmlns:a16="http://schemas.microsoft.com/office/drawing/2014/main" id="{125E3DF9-29A5-4D11-98E9-191D1E8E9B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27532" y="2698955"/>
            <a:ext cx="4607015" cy="3136910"/>
          </a:xfrm>
        </p:spPr>
        <p:txBody>
          <a:bodyPr lIns="0" tIns="0" rIns="0" bIns="0" rtlCol="0">
            <a:normAutofit/>
          </a:bodyPr>
          <a:lstStyle>
            <a:lvl1pPr>
              <a:lnSpc>
                <a:spcPct val="85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defRPr sz="1800"/>
            </a:lvl1pPr>
            <a:lvl2pPr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defRPr sz="1800"/>
            </a:lvl2pPr>
            <a:lvl3pPr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defRPr sz="1800"/>
            </a:lvl3pPr>
            <a:lvl4pPr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defRPr sz="1800"/>
            </a:lvl4pPr>
            <a:lvl5pPr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defRPr sz="1800"/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7" name="Data — symbol zastępczy 6">
            <a:extLst>
              <a:ext uri="{FF2B5EF4-FFF2-40B4-BE49-F238E27FC236}">
                <a16:creationId xmlns:a16="http://schemas.microsoft.com/office/drawing/2014/main" id="{7AC8DEE1-3923-45D0-A00B-AD5831D56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CC1D500-71A9-4BA9-9716-7075B50AEC81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8" name="Stopka — symbol zastępczy 7">
            <a:extLst>
              <a:ext uri="{FF2B5EF4-FFF2-40B4-BE49-F238E27FC236}">
                <a16:creationId xmlns:a16="http://schemas.microsoft.com/office/drawing/2014/main" id="{488EFA31-738D-4389-B010-AFFC2C33F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id="{F0437203-A295-48FE-B1AD-A4AE4FD1F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3" name="Obraz — symbol zastępczy 11">
            <a:extLst>
              <a:ext uri="{FF2B5EF4-FFF2-40B4-BE49-F238E27FC236}">
                <a16:creationId xmlns:a16="http://schemas.microsoft.com/office/drawing/2014/main" id="{88687278-82AE-4E5D-96D6-672F8FAFC70B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3786299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podpisu i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A883BD79-B5BB-43E2-BB74-F9008C3AA5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FBC13AD7-0902-4462-AE2E-A3198854D169}"/>
              </a:ext>
            </a:extLst>
          </p:cNvPr>
          <p:cNvSpPr/>
          <p:nvPr userDrawn="1"/>
        </p:nvSpPr>
        <p:spPr>
          <a:xfrm>
            <a:off x="0" y="0"/>
            <a:ext cx="658368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CF7F729-1298-4F0B-B725-EFAD88305B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500" y="1514007"/>
            <a:ext cx="4585780" cy="1091078"/>
          </a:xfrm>
        </p:spPr>
        <p:txBody>
          <a:bodyPr lIns="0" tIns="0" rIns="0" bIns="0" rtlCol="0" anchor="b" anchorCtr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6" name="Zawartość — symbol zastępczy 5">
            <a:extLst>
              <a:ext uri="{FF2B5EF4-FFF2-40B4-BE49-F238E27FC236}">
                <a16:creationId xmlns:a16="http://schemas.microsoft.com/office/drawing/2014/main" id="{125E3DF9-29A5-4D11-98E9-191D1E8E9B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35254" y="2698955"/>
            <a:ext cx="4607015" cy="3136910"/>
          </a:xfrm>
        </p:spPr>
        <p:txBody>
          <a:bodyPr lIns="0" tIns="0" rIns="0" bIns="0" rtlCol="0">
            <a:normAutofit/>
          </a:bodyPr>
          <a:lstStyle>
            <a:lvl1pPr>
              <a:lnSpc>
                <a:spcPct val="85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defRPr sz="1800">
                <a:solidFill>
                  <a:schemeClr val="tx2"/>
                </a:solidFill>
              </a:defRPr>
            </a:lvl1pPr>
            <a:lvl2pPr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defRPr sz="1800">
                <a:solidFill>
                  <a:schemeClr val="tx2"/>
                </a:solidFill>
              </a:defRPr>
            </a:lvl2pPr>
            <a:lvl3pPr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defRPr sz="1800">
                <a:solidFill>
                  <a:schemeClr val="tx2"/>
                </a:solidFill>
              </a:defRPr>
            </a:lvl3pPr>
            <a:lvl4pPr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defRPr sz="1800">
                <a:solidFill>
                  <a:schemeClr val="tx2"/>
                </a:solidFill>
              </a:defRPr>
            </a:lvl4pPr>
            <a:lvl5pPr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defRPr sz="1800">
                <a:solidFill>
                  <a:schemeClr val="tx2"/>
                </a:solidFill>
              </a:defRPr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7" name="Data — symbol zastępczy 6">
            <a:extLst>
              <a:ext uri="{FF2B5EF4-FFF2-40B4-BE49-F238E27FC236}">
                <a16:creationId xmlns:a16="http://schemas.microsoft.com/office/drawing/2014/main" id="{7AC8DEE1-3923-45D0-A00B-AD5831D56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530BA12-FD2A-41DA-9EA6-A228D8D71657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8" name="Stopka — symbol zastępczy 7">
            <a:extLst>
              <a:ext uri="{FF2B5EF4-FFF2-40B4-BE49-F238E27FC236}">
                <a16:creationId xmlns:a16="http://schemas.microsoft.com/office/drawing/2014/main" id="{488EFA31-738D-4389-B010-AFFC2C33F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id="{F0437203-A295-48FE-B1AD-A4AE4FD1F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2" name="Obraz — symbol zastępczy 11">
            <a:extLst>
              <a:ext uri="{FF2B5EF4-FFF2-40B4-BE49-F238E27FC236}">
                <a16:creationId xmlns:a16="http://schemas.microsoft.com/office/drawing/2014/main" id="{A5EF6E06-1E31-4D29-80D8-1A734B231810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831850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1319337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ikon i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5" name="Prostokąt 24">
            <a:extLst>
              <a:ext uri="{FF2B5EF4-FFF2-40B4-BE49-F238E27FC236}">
                <a16:creationId xmlns:a16="http://schemas.microsoft.com/office/drawing/2014/main" id="{C7A39C64-09F5-4EDF-B203-730A1BC0B4BB}"/>
              </a:ext>
            </a:extLst>
          </p:cNvPr>
          <p:cNvSpPr/>
          <p:nvPr userDrawn="1"/>
        </p:nvSpPr>
        <p:spPr>
          <a:xfrm>
            <a:off x="0" y="0"/>
            <a:ext cx="12192000" cy="356616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3566160"/>
            <a:ext cx="12192000" cy="329184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05472"/>
            <a:ext cx="8127212" cy="554400"/>
          </a:xfrm>
        </p:spPr>
        <p:txBody>
          <a:bodyPr lIns="0" tIns="0" rIns="0" bIns="0" rtlCol="0" anchor="b" anchorCtr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Data — symbol zastępczy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6731DA-EE37-475C-AF2D-8CA5137045A0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1" name="Tekst — symbol zastępczy 2">
            <a:extLst>
              <a:ext uri="{FF2B5EF4-FFF2-40B4-BE49-F238E27FC236}">
                <a16:creationId xmlns:a16="http://schemas.microsoft.com/office/drawing/2014/main" id="{3F720B3A-B1A7-4004-BD9A-BB135B2B9AE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6614" y="3986332"/>
            <a:ext cx="2286000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12" name="Tekst — symbol zastępczy 11">
            <a:extLst>
              <a:ext uri="{FF2B5EF4-FFF2-40B4-BE49-F238E27FC236}">
                <a16:creationId xmlns:a16="http://schemas.microsoft.com/office/drawing/2014/main" id="{122364AD-425B-49F5-828E-637D0183693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6614" y="4419548"/>
            <a:ext cx="2286000" cy="1377537"/>
          </a:xfrm>
        </p:spPr>
        <p:txBody>
          <a:bodyPr lIns="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3" name="Tekst — symbol zastępczy 2">
            <a:extLst>
              <a:ext uri="{FF2B5EF4-FFF2-40B4-BE49-F238E27FC236}">
                <a16:creationId xmlns:a16="http://schemas.microsoft.com/office/drawing/2014/main" id="{1A086FCF-DB15-4696-80F9-5F48426CE837}"/>
              </a:ext>
            </a:extLst>
          </p:cNvPr>
          <p:cNvSpPr>
            <a:spLocks noGrp="1"/>
          </p:cNvSpPr>
          <p:nvPr>
            <p:ph type="body" idx="37" hasCustomPrompt="1"/>
          </p:nvPr>
        </p:nvSpPr>
        <p:spPr>
          <a:xfrm>
            <a:off x="3623390" y="3986332"/>
            <a:ext cx="2286000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14" name="Tekst — symbol zastępczy 11">
            <a:extLst>
              <a:ext uri="{FF2B5EF4-FFF2-40B4-BE49-F238E27FC236}">
                <a16:creationId xmlns:a16="http://schemas.microsoft.com/office/drawing/2014/main" id="{6DC38AB5-30F7-45B7-9FD0-AFBD09BA11D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623390" y="4419548"/>
            <a:ext cx="2286000" cy="1377537"/>
          </a:xfrm>
        </p:spPr>
        <p:txBody>
          <a:bodyPr lIns="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5" name="Tekst — symbol zastępczy 2">
            <a:extLst>
              <a:ext uri="{FF2B5EF4-FFF2-40B4-BE49-F238E27FC236}">
                <a16:creationId xmlns:a16="http://schemas.microsoft.com/office/drawing/2014/main" id="{FC1C00E5-E205-47D3-ACCC-BA3FDBF71013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6410166" y="3986332"/>
            <a:ext cx="2286000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16" name="Tekst — symbol zastępczy 11">
            <a:extLst>
              <a:ext uri="{FF2B5EF4-FFF2-40B4-BE49-F238E27FC236}">
                <a16:creationId xmlns:a16="http://schemas.microsoft.com/office/drawing/2014/main" id="{CC501F77-56D4-49F2-9772-EE01ACF5274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410166" y="4419548"/>
            <a:ext cx="2286000" cy="1377537"/>
          </a:xfrm>
        </p:spPr>
        <p:txBody>
          <a:bodyPr lIns="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7" name="Tekst — symbol zastępczy 2">
            <a:extLst>
              <a:ext uri="{FF2B5EF4-FFF2-40B4-BE49-F238E27FC236}">
                <a16:creationId xmlns:a16="http://schemas.microsoft.com/office/drawing/2014/main" id="{FFB1E7A4-4985-48C1-B72F-4B1715915B45}"/>
              </a:ext>
            </a:extLst>
          </p:cNvPr>
          <p:cNvSpPr>
            <a:spLocks noGrp="1"/>
          </p:cNvSpPr>
          <p:nvPr>
            <p:ph type="body" idx="45" hasCustomPrompt="1"/>
          </p:nvPr>
        </p:nvSpPr>
        <p:spPr>
          <a:xfrm>
            <a:off x="9196942" y="3986332"/>
            <a:ext cx="2286000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18" name="Tekst — symbol zastępczy 11">
            <a:extLst>
              <a:ext uri="{FF2B5EF4-FFF2-40B4-BE49-F238E27FC236}">
                <a16:creationId xmlns:a16="http://schemas.microsoft.com/office/drawing/2014/main" id="{13613D75-4050-4984-9168-DAD425D6D6AC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196942" y="4419548"/>
            <a:ext cx="2286000" cy="1377537"/>
          </a:xfrm>
        </p:spPr>
        <p:txBody>
          <a:bodyPr lIns="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9" name="Tekst — symbol zastępczy 11">
            <a:extLst>
              <a:ext uri="{FF2B5EF4-FFF2-40B4-BE49-F238E27FC236}">
                <a16:creationId xmlns:a16="http://schemas.microsoft.com/office/drawing/2014/main" id="{6E425E0E-28A3-4830-99E8-D93E5B20E77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36613" y="1392450"/>
            <a:ext cx="8128799" cy="333242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21" name="Obraz — symbol zastępczy 20">
            <a:extLst>
              <a:ext uri="{FF2B5EF4-FFF2-40B4-BE49-F238E27FC236}">
                <a16:creationId xmlns:a16="http://schemas.microsoft.com/office/drawing/2014/main" id="{6D9E3969-277E-442F-A61A-B5F910626BF2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839788" y="2446953"/>
            <a:ext cx="1069848" cy="7955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2" name="Obraz — symbol zastępczy 20">
            <a:extLst>
              <a:ext uri="{FF2B5EF4-FFF2-40B4-BE49-F238E27FC236}">
                <a16:creationId xmlns:a16="http://schemas.microsoft.com/office/drawing/2014/main" id="{604A078C-C27C-43BF-AD80-27BC78DCBCCB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3625506" y="2446953"/>
            <a:ext cx="1069848" cy="7955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3" name="Obraz — symbol zastępczy 20">
            <a:extLst>
              <a:ext uri="{FF2B5EF4-FFF2-40B4-BE49-F238E27FC236}">
                <a16:creationId xmlns:a16="http://schemas.microsoft.com/office/drawing/2014/main" id="{3790D791-9C4C-4EAC-8EC6-2B8F7529A0A0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411224" y="2446953"/>
            <a:ext cx="1069848" cy="7955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4" name="Obraz — symbol zastępczy 20">
            <a:extLst>
              <a:ext uri="{FF2B5EF4-FFF2-40B4-BE49-F238E27FC236}">
                <a16:creationId xmlns:a16="http://schemas.microsoft.com/office/drawing/2014/main" id="{04DD07A0-DC68-453E-B928-953969C06860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9196942" y="2446953"/>
            <a:ext cx="1069848" cy="7955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6" name="Obraz — symbol zastępczy 11">
            <a:extLst>
              <a:ext uri="{FF2B5EF4-FFF2-40B4-BE49-F238E27FC236}">
                <a16:creationId xmlns:a16="http://schemas.microsoft.com/office/drawing/2014/main" id="{0EE565DC-46C2-4F46-AFCF-D7D77AF99B04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1256452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monitora i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D808BB97-79BE-43F2-AD10-528EEFEE61AB}"/>
              </a:ext>
            </a:extLst>
          </p:cNvPr>
          <p:cNvSpPr/>
          <p:nvPr userDrawn="1"/>
        </p:nvSpPr>
        <p:spPr>
          <a:xfrm>
            <a:off x="0" y="0"/>
            <a:ext cx="12192000" cy="379476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3794760"/>
            <a:ext cx="12192000" cy="306324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1248" y="805472"/>
            <a:ext cx="8127212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Data — symbol zastępczy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2CF4E25-1D14-4CC8-8893-833E3FDF727E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5" name="Tekst — symbol zastępczy 2">
            <a:extLst>
              <a:ext uri="{FF2B5EF4-FFF2-40B4-BE49-F238E27FC236}">
                <a16:creationId xmlns:a16="http://schemas.microsoft.com/office/drawing/2014/main" id="{FC1C00E5-E205-47D3-ACCC-BA3FDBF71013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6410166" y="4162794"/>
            <a:ext cx="2286000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16" name="Tekst — symbol zastępczy 11">
            <a:extLst>
              <a:ext uri="{FF2B5EF4-FFF2-40B4-BE49-F238E27FC236}">
                <a16:creationId xmlns:a16="http://schemas.microsoft.com/office/drawing/2014/main" id="{CC501F77-56D4-49F2-9772-EE01ACF5274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410166" y="4596010"/>
            <a:ext cx="2286000" cy="1142011"/>
          </a:xfrm>
        </p:spPr>
        <p:txBody>
          <a:bodyPr lIns="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7" name="Tekst — symbol zastępczy 2">
            <a:extLst>
              <a:ext uri="{FF2B5EF4-FFF2-40B4-BE49-F238E27FC236}">
                <a16:creationId xmlns:a16="http://schemas.microsoft.com/office/drawing/2014/main" id="{FFB1E7A4-4985-48C1-B72F-4B1715915B45}"/>
              </a:ext>
            </a:extLst>
          </p:cNvPr>
          <p:cNvSpPr>
            <a:spLocks noGrp="1"/>
          </p:cNvSpPr>
          <p:nvPr>
            <p:ph type="body" idx="45" hasCustomPrompt="1"/>
          </p:nvPr>
        </p:nvSpPr>
        <p:spPr>
          <a:xfrm>
            <a:off x="9196942" y="4162794"/>
            <a:ext cx="2286000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18" name="Tekst — symbol zastępczy 11">
            <a:extLst>
              <a:ext uri="{FF2B5EF4-FFF2-40B4-BE49-F238E27FC236}">
                <a16:creationId xmlns:a16="http://schemas.microsoft.com/office/drawing/2014/main" id="{13613D75-4050-4984-9168-DAD425D6D6AC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196942" y="4596010"/>
            <a:ext cx="2286000" cy="1142011"/>
          </a:xfrm>
        </p:spPr>
        <p:txBody>
          <a:bodyPr lIns="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9" name="Tekst — symbol zastępczy 11">
            <a:extLst>
              <a:ext uri="{FF2B5EF4-FFF2-40B4-BE49-F238E27FC236}">
                <a16:creationId xmlns:a16="http://schemas.microsoft.com/office/drawing/2014/main" id="{6E425E0E-28A3-4830-99E8-D93E5B20E77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36613" y="1392450"/>
            <a:ext cx="8128799" cy="333242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tx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FB10DA4B-80F1-44A9-8C5F-93B634E0D0F8}"/>
              </a:ext>
            </a:extLst>
          </p:cNvPr>
          <p:cNvSpPr/>
          <p:nvPr userDrawn="1"/>
        </p:nvSpPr>
        <p:spPr>
          <a:xfrm>
            <a:off x="839788" y="2174510"/>
            <a:ext cx="4946904" cy="4096512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0" name="Obraz — symbol zastępczy 20">
            <a:extLst>
              <a:ext uri="{FF2B5EF4-FFF2-40B4-BE49-F238E27FC236}">
                <a16:creationId xmlns:a16="http://schemas.microsoft.com/office/drawing/2014/main" id="{9F34831C-234C-4CF5-969E-2D5618BDBB33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6411224" y="2623415"/>
            <a:ext cx="1069848" cy="7955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1" name="Obraz — symbol zastępczy 20">
            <a:extLst>
              <a:ext uri="{FF2B5EF4-FFF2-40B4-BE49-F238E27FC236}">
                <a16:creationId xmlns:a16="http://schemas.microsoft.com/office/drawing/2014/main" id="{0F7D067F-9653-4BC2-A7E9-BE894EC5E2F6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9196942" y="2623415"/>
            <a:ext cx="1069848" cy="7955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11" name="Obraz — symbol zastępczy 10">
            <a:extLst>
              <a:ext uri="{FF2B5EF4-FFF2-40B4-BE49-F238E27FC236}">
                <a16:creationId xmlns:a16="http://schemas.microsoft.com/office/drawing/2014/main" id="{E3C97C3B-5FB4-4D00-93DA-BCD15F899061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976313" y="2359025"/>
            <a:ext cx="4648200" cy="2873375"/>
          </a:xfrm>
          <a:ln w="25400"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tx2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3" name="Obraz — symbol zastępczy 11">
            <a:extLst>
              <a:ext uri="{FF2B5EF4-FFF2-40B4-BE49-F238E27FC236}">
                <a16:creationId xmlns:a16="http://schemas.microsoft.com/office/drawing/2014/main" id="{7EF3BAF8-222C-4E67-B4CF-081E9C0720A7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3153030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tytuł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16CD9829-C7D8-4164-BF7D-FD4B38C747F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4498848"/>
            <a:ext cx="12192000" cy="23591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67100" y="5349048"/>
            <a:ext cx="5257800" cy="552848"/>
          </a:xfrm>
        </p:spPr>
        <p:txBody>
          <a:bodyPr lIns="0" tIns="0" rIns="0" bIns="0" rtlCol="0" anchor="b" anchorCtr="0"/>
          <a:lstStyle>
            <a:lvl1pPr algn="ctr">
              <a:defRPr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Data — symbol zastępczy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5B21B4D-9D01-42AB-935B-3573D5378D54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7" name="Obraz — symbol zastępczy 11">
            <a:extLst>
              <a:ext uri="{FF2B5EF4-FFF2-40B4-BE49-F238E27FC236}">
                <a16:creationId xmlns:a16="http://schemas.microsoft.com/office/drawing/2014/main" id="{E705CC21-80AA-488E-B95D-0E00300A05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02600" y="868645"/>
            <a:ext cx="2386800" cy="486000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1517898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trzech elementów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2F7D7942-83AE-46FF-83B1-84835F486286}"/>
              </a:ext>
            </a:extLst>
          </p:cNvPr>
          <p:cNvSpPr/>
          <p:nvPr userDrawn="1"/>
        </p:nvSpPr>
        <p:spPr>
          <a:xfrm>
            <a:off x="0" y="0"/>
            <a:ext cx="12192000" cy="3172968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3172968"/>
            <a:ext cx="12192000" cy="3685032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05472"/>
            <a:ext cx="7599790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Data — symbol zastępczy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B147495-D51D-45D0-9974-E02ACC884C15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5" name="Tekst — symbol zastępczy 2">
            <a:extLst>
              <a:ext uri="{FF2B5EF4-FFF2-40B4-BE49-F238E27FC236}">
                <a16:creationId xmlns:a16="http://schemas.microsoft.com/office/drawing/2014/main" id="{FC1C00E5-E205-47D3-ACCC-BA3FDBF71013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836613" y="3565295"/>
            <a:ext cx="3044952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16" name="Tekst — symbol zastępczy 11">
            <a:extLst>
              <a:ext uri="{FF2B5EF4-FFF2-40B4-BE49-F238E27FC236}">
                <a16:creationId xmlns:a16="http://schemas.microsoft.com/office/drawing/2014/main" id="{CC501F77-56D4-49F2-9772-EE01ACF5274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36613" y="3998511"/>
            <a:ext cx="3044952" cy="1725728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7" name="Tekst — symbol zastępczy 2">
            <a:extLst>
              <a:ext uri="{FF2B5EF4-FFF2-40B4-BE49-F238E27FC236}">
                <a16:creationId xmlns:a16="http://schemas.microsoft.com/office/drawing/2014/main" id="{FFB1E7A4-4985-48C1-B72F-4B1715915B45}"/>
              </a:ext>
            </a:extLst>
          </p:cNvPr>
          <p:cNvSpPr>
            <a:spLocks noGrp="1"/>
          </p:cNvSpPr>
          <p:nvPr>
            <p:ph type="body" idx="45" hasCustomPrompt="1"/>
          </p:nvPr>
        </p:nvSpPr>
        <p:spPr>
          <a:xfrm>
            <a:off x="4637302" y="3565295"/>
            <a:ext cx="3044952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18" name="Tekst — symbol zastępczy 11">
            <a:extLst>
              <a:ext uri="{FF2B5EF4-FFF2-40B4-BE49-F238E27FC236}">
                <a16:creationId xmlns:a16="http://schemas.microsoft.com/office/drawing/2014/main" id="{13613D75-4050-4984-9168-DAD425D6D6AC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637302" y="3998511"/>
            <a:ext cx="3044952" cy="1725728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9" name="Tekst — symbol zastępczy 11">
            <a:extLst>
              <a:ext uri="{FF2B5EF4-FFF2-40B4-BE49-F238E27FC236}">
                <a16:creationId xmlns:a16="http://schemas.microsoft.com/office/drawing/2014/main" id="{6E425E0E-28A3-4830-99E8-D93E5B20E77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36613" y="1392449"/>
            <a:ext cx="8128799" cy="1234205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tx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23" name="Tekst — symbol zastępczy 2">
            <a:extLst>
              <a:ext uri="{FF2B5EF4-FFF2-40B4-BE49-F238E27FC236}">
                <a16:creationId xmlns:a16="http://schemas.microsoft.com/office/drawing/2014/main" id="{04C738A8-00FA-480E-9730-8625B9F8CF66}"/>
              </a:ext>
            </a:extLst>
          </p:cNvPr>
          <p:cNvSpPr>
            <a:spLocks noGrp="1"/>
          </p:cNvSpPr>
          <p:nvPr>
            <p:ph type="body" idx="48" hasCustomPrompt="1"/>
          </p:nvPr>
        </p:nvSpPr>
        <p:spPr>
          <a:xfrm>
            <a:off x="8437990" y="3565295"/>
            <a:ext cx="3044952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24" name="Tekst — symbol zastępczy 11">
            <a:extLst>
              <a:ext uri="{FF2B5EF4-FFF2-40B4-BE49-F238E27FC236}">
                <a16:creationId xmlns:a16="http://schemas.microsoft.com/office/drawing/2014/main" id="{A7347BFF-8FB8-4EF0-81EE-3A9E7C6F236F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8437990" y="3998511"/>
            <a:ext cx="3044952" cy="1725728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21" name="Obraz — symbol zastępczy 11">
            <a:extLst>
              <a:ext uri="{FF2B5EF4-FFF2-40B4-BE49-F238E27FC236}">
                <a16:creationId xmlns:a16="http://schemas.microsoft.com/office/drawing/2014/main" id="{7555D5F3-897A-4180-AC97-B866E5BBB2EF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41997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4124199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 dwóch kosztów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23980BA4-A23A-4C88-B574-5C1C7E0F1D99}"/>
              </a:ext>
            </a:extLst>
          </p:cNvPr>
          <p:cNvSpPr/>
          <p:nvPr userDrawn="1"/>
        </p:nvSpPr>
        <p:spPr>
          <a:xfrm>
            <a:off x="-1587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3703320"/>
            <a:ext cx="12192000" cy="315468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05472"/>
            <a:ext cx="6802464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Data — symbol zastępczy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DA005D7-0F28-46FE-B68E-17D63A648253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5" name="Tekst — symbol zastępczy 2">
            <a:extLst>
              <a:ext uri="{FF2B5EF4-FFF2-40B4-BE49-F238E27FC236}">
                <a16:creationId xmlns:a16="http://schemas.microsoft.com/office/drawing/2014/main" id="{FC1C00E5-E205-47D3-ACCC-BA3FDBF71013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1718924" y="4094681"/>
            <a:ext cx="3666744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16" name="Tekst — symbol zastępczy 11">
            <a:extLst>
              <a:ext uri="{FF2B5EF4-FFF2-40B4-BE49-F238E27FC236}">
                <a16:creationId xmlns:a16="http://schemas.microsoft.com/office/drawing/2014/main" id="{CC501F77-56D4-49F2-9772-EE01ACF5274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718924" y="4527898"/>
            <a:ext cx="3666744" cy="1374438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7" name="Tekst — symbol zastępczy 2">
            <a:extLst>
              <a:ext uri="{FF2B5EF4-FFF2-40B4-BE49-F238E27FC236}">
                <a16:creationId xmlns:a16="http://schemas.microsoft.com/office/drawing/2014/main" id="{FFB1E7A4-4985-48C1-B72F-4B1715915B45}"/>
              </a:ext>
            </a:extLst>
          </p:cNvPr>
          <p:cNvSpPr>
            <a:spLocks noGrp="1"/>
          </p:cNvSpPr>
          <p:nvPr>
            <p:ph type="body" idx="45" hasCustomPrompt="1"/>
          </p:nvPr>
        </p:nvSpPr>
        <p:spPr>
          <a:xfrm>
            <a:off x="6498182" y="4094681"/>
            <a:ext cx="3666744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18" name="Tekst — symbol zastępczy 11">
            <a:extLst>
              <a:ext uri="{FF2B5EF4-FFF2-40B4-BE49-F238E27FC236}">
                <a16:creationId xmlns:a16="http://schemas.microsoft.com/office/drawing/2014/main" id="{13613D75-4050-4984-9168-DAD425D6D6AC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498182" y="4527898"/>
            <a:ext cx="3666744" cy="1374438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9" name="Tekst — symbol zastępczy 11">
            <a:extLst>
              <a:ext uri="{FF2B5EF4-FFF2-40B4-BE49-F238E27FC236}">
                <a16:creationId xmlns:a16="http://schemas.microsoft.com/office/drawing/2014/main" id="{6E425E0E-28A3-4830-99E8-D93E5B20E77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36613" y="1392449"/>
            <a:ext cx="10515600" cy="915721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20" name="Tekst — symbol zastępczy 2">
            <a:extLst>
              <a:ext uri="{FF2B5EF4-FFF2-40B4-BE49-F238E27FC236}">
                <a16:creationId xmlns:a16="http://schemas.microsoft.com/office/drawing/2014/main" id="{9E693E7E-08CF-4C07-BFC7-C34D6269EFD9}"/>
              </a:ext>
            </a:extLst>
          </p:cNvPr>
          <p:cNvSpPr>
            <a:spLocks noGrp="1"/>
          </p:cNvSpPr>
          <p:nvPr>
            <p:ph type="body" idx="48" hasCustomPrompt="1"/>
          </p:nvPr>
        </p:nvSpPr>
        <p:spPr>
          <a:xfrm>
            <a:off x="1555148" y="2707188"/>
            <a:ext cx="3666744" cy="850147"/>
          </a:xfrm>
        </p:spPr>
        <p:txBody>
          <a:bodyPr lIns="0" tIns="0" rIns="0" bIns="0" rtlCol="0" anchor="b">
            <a:noAutofit/>
          </a:bodyPr>
          <a:lstStyle>
            <a:lvl1pPr marL="0" indent="0">
              <a:buNone/>
              <a:defRPr sz="7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12 345 zł</a:t>
            </a:r>
          </a:p>
        </p:txBody>
      </p:sp>
      <p:sp>
        <p:nvSpPr>
          <p:cNvPr id="21" name="Tekst — symbol zastępczy 2">
            <a:extLst>
              <a:ext uri="{FF2B5EF4-FFF2-40B4-BE49-F238E27FC236}">
                <a16:creationId xmlns:a16="http://schemas.microsoft.com/office/drawing/2014/main" id="{9D213FF3-2ADF-437D-9C3A-5C5821DBAF4E}"/>
              </a:ext>
            </a:extLst>
          </p:cNvPr>
          <p:cNvSpPr>
            <a:spLocks noGrp="1"/>
          </p:cNvSpPr>
          <p:nvPr>
            <p:ph type="body" idx="49" hasCustomPrompt="1"/>
          </p:nvPr>
        </p:nvSpPr>
        <p:spPr>
          <a:xfrm>
            <a:off x="6334406" y="2707188"/>
            <a:ext cx="3666744" cy="850147"/>
          </a:xfrm>
        </p:spPr>
        <p:txBody>
          <a:bodyPr lIns="0" tIns="0" rIns="0" bIns="0" rtlCol="0" anchor="b">
            <a:noAutofit/>
          </a:bodyPr>
          <a:lstStyle>
            <a:lvl1pPr marL="0" indent="0">
              <a:buNone/>
              <a:defRPr sz="7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6789 zł</a:t>
            </a:r>
          </a:p>
        </p:txBody>
      </p:sp>
      <p:sp>
        <p:nvSpPr>
          <p:cNvPr id="23" name="Obraz — symbol zastępczy 11">
            <a:extLst>
              <a:ext uri="{FF2B5EF4-FFF2-40B4-BE49-F238E27FC236}">
                <a16:creationId xmlns:a16="http://schemas.microsoft.com/office/drawing/2014/main" id="{E7019E9C-AA4E-4592-97BE-BF366FFA1A72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1520509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okręgów i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5" name="Prostokąt 24">
            <a:extLst>
              <a:ext uri="{FF2B5EF4-FFF2-40B4-BE49-F238E27FC236}">
                <a16:creationId xmlns:a16="http://schemas.microsoft.com/office/drawing/2014/main" id="{938F4135-A9EE-4D29-A8AB-5DEB57ABC181}"/>
              </a:ext>
            </a:extLst>
          </p:cNvPr>
          <p:cNvSpPr/>
          <p:nvPr userDrawn="1"/>
        </p:nvSpPr>
        <p:spPr>
          <a:xfrm>
            <a:off x="-1587" y="-1"/>
            <a:ext cx="12192000" cy="685799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3690968"/>
            <a:ext cx="12192000" cy="316703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805472"/>
            <a:ext cx="7081434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Data — symbol zastępczy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20D300D-44D2-4ED3-B90F-B10482C98519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5" name="Tekst — symbol zastępczy 2">
            <a:extLst>
              <a:ext uri="{FF2B5EF4-FFF2-40B4-BE49-F238E27FC236}">
                <a16:creationId xmlns:a16="http://schemas.microsoft.com/office/drawing/2014/main" id="{FC1C00E5-E205-47D3-ACCC-BA3FDBF71013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1587236" y="4798586"/>
            <a:ext cx="2577284" cy="334918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16" name="Tekst — symbol zastępczy 11">
            <a:extLst>
              <a:ext uri="{FF2B5EF4-FFF2-40B4-BE49-F238E27FC236}">
                <a16:creationId xmlns:a16="http://schemas.microsoft.com/office/drawing/2014/main" id="{CC501F77-56D4-49F2-9772-EE01ACF5274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587236" y="5235475"/>
            <a:ext cx="2577284" cy="705923"/>
          </a:xfrm>
        </p:spPr>
        <p:txBody>
          <a:bodyPr lIns="36000" tIns="0" rIns="0" bIns="0" rtlCol="0">
            <a:normAutofit/>
          </a:bodyPr>
          <a:lstStyle>
            <a:lvl1pPr marL="0" indent="0" algn="ctr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9" name="Tekst — symbol zastępczy 11">
            <a:extLst>
              <a:ext uri="{FF2B5EF4-FFF2-40B4-BE49-F238E27FC236}">
                <a16:creationId xmlns:a16="http://schemas.microsoft.com/office/drawing/2014/main" id="{6E425E0E-28A3-4830-99E8-D93E5B20E77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36613" y="1392449"/>
            <a:ext cx="10515600" cy="915721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tx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8" name="Owal 7">
            <a:extLst>
              <a:ext uri="{FF2B5EF4-FFF2-40B4-BE49-F238E27FC236}">
                <a16:creationId xmlns:a16="http://schemas.microsoft.com/office/drawing/2014/main" id="{AA62DB99-23AA-4B84-915B-58A12122905A}"/>
              </a:ext>
            </a:extLst>
          </p:cNvPr>
          <p:cNvSpPr/>
          <p:nvPr userDrawn="1"/>
        </p:nvSpPr>
        <p:spPr>
          <a:xfrm>
            <a:off x="1969178" y="2806082"/>
            <a:ext cx="1847088" cy="1847088"/>
          </a:xfrm>
          <a:prstGeom prst="ellipse">
            <a:avLst/>
          </a:prstGeom>
          <a:solidFill>
            <a:schemeClr val="tx1"/>
          </a:solidFill>
          <a:ln>
            <a:solidFill>
              <a:schemeClr val="tx1">
                <a:lumMod val="50000"/>
                <a:lumOff val="50000"/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31" name="Owal 30">
            <a:extLst>
              <a:ext uri="{FF2B5EF4-FFF2-40B4-BE49-F238E27FC236}">
                <a16:creationId xmlns:a16="http://schemas.microsoft.com/office/drawing/2014/main" id="{87C4674D-D19C-4346-8AB3-EEC70C5BA12B}"/>
              </a:ext>
            </a:extLst>
          </p:cNvPr>
          <p:cNvSpPr/>
          <p:nvPr userDrawn="1"/>
        </p:nvSpPr>
        <p:spPr>
          <a:xfrm>
            <a:off x="4730062" y="2358026"/>
            <a:ext cx="2295144" cy="2295144"/>
          </a:xfrm>
          <a:prstGeom prst="ellipse">
            <a:avLst/>
          </a:prstGeom>
          <a:solidFill>
            <a:schemeClr val="tx1"/>
          </a:solidFill>
          <a:ln>
            <a:solidFill>
              <a:schemeClr val="tx1">
                <a:lumMod val="50000"/>
                <a:lumOff val="50000"/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32" name="Owal 31">
            <a:extLst>
              <a:ext uri="{FF2B5EF4-FFF2-40B4-BE49-F238E27FC236}">
                <a16:creationId xmlns:a16="http://schemas.microsoft.com/office/drawing/2014/main" id="{232287E6-00FD-4CA9-879A-D113874BCAF3}"/>
              </a:ext>
            </a:extLst>
          </p:cNvPr>
          <p:cNvSpPr/>
          <p:nvPr userDrawn="1"/>
        </p:nvSpPr>
        <p:spPr>
          <a:xfrm>
            <a:off x="7613594" y="2037986"/>
            <a:ext cx="2615184" cy="2615184"/>
          </a:xfrm>
          <a:prstGeom prst="ellipse">
            <a:avLst/>
          </a:prstGeom>
          <a:solidFill>
            <a:schemeClr val="tx1"/>
          </a:solidFill>
          <a:ln>
            <a:solidFill>
              <a:schemeClr val="tx1">
                <a:lumMod val="50000"/>
                <a:lumOff val="50000"/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33" name="Tekst — symbol zastępczy 2">
            <a:extLst>
              <a:ext uri="{FF2B5EF4-FFF2-40B4-BE49-F238E27FC236}">
                <a16:creationId xmlns:a16="http://schemas.microsoft.com/office/drawing/2014/main" id="{24B6C5DB-65E0-4261-A490-0CEBD77B8A6C}"/>
              </a:ext>
            </a:extLst>
          </p:cNvPr>
          <p:cNvSpPr>
            <a:spLocks noGrp="1"/>
          </p:cNvSpPr>
          <p:nvPr>
            <p:ph type="body" idx="48" hasCustomPrompt="1"/>
          </p:nvPr>
        </p:nvSpPr>
        <p:spPr>
          <a:xfrm>
            <a:off x="2022734" y="3082272"/>
            <a:ext cx="1739976" cy="955575"/>
          </a:xfrm>
        </p:spPr>
        <p:txBody>
          <a:bodyPr lIns="0" tIns="0" rIns="0" bIns="0" rtlCol="0" anchor="b">
            <a:noAutofit/>
          </a:bodyPr>
          <a:lstStyle>
            <a:lvl1pPr marL="0" indent="0" algn="ctr">
              <a:buNone/>
              <a:defRPr sz="6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25</a:t>
            </a:r>
          </a:p>
        </p:txBody>
      </p:sp>
      <p:sp>
        <p:nvSpPr>
          <p:cNvPr id="34" name="Tekst — symbol zastępczy 2">
            <a:extLst>
              <a:ext uri="{FF2B5EF4-FFF2-40B4-BE49-F238E27FC236}">
                <a16:creationId xmlns:a16="http://schemas.microsoft.com/office/drawing/2014/main" id="{86AFF07C-4D15-4A29-B939-C47256023C91}"/>
              </a:ext>
            </a:extLst>
          </p:cNvPr>
          <p:cNvSpPr>
            <a:spLocks noGrp="1"/>
          </p:cNvSpPr>
          <p:nvPr>
            <p:ph type="body" idx="49" hasCustomPrompt="1"/>
          </p:nvPr>
        </p:nvSpPr>
        <p:spPr>
          <a:xfrm>
            <a:off x="2022734" y="4075184"/>
            <a:ext cx="1739976" cy="280931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miliardów zł</a:t>
            </a:r>
          </a:p>
        </p:txBody>
      </p:sp>
      <p:sp>
        <p:nvSpPr>
          <p:cNvPr id="35" name="Tekst — symbol zastępczy 2">
            <a:extLst>
              <a:ext uri="{FF2B5EF4-FFF2-40B4-BE49-F238E27FC236}">
                <a16:creationId xmlns:a16="http://schemas.microsoft.com/office/drawing/2014/main" id="{2C71864B-9476-4445-B961-A4480119AB3B}"/>
              </a:ext>
            </a:extLst>
          </p:cNvPr>
          <p:cNvSpPr>
            <a:spLocks noGrp="1"/>
          </p:cNvSpPr>
          <p:nvPr>
            <p:ph type="body" idx="50" hasCustomPrompt="1"/>
          </p:nvPr>
        </p:nvSpPr>
        <p:spPr>
          <a:xfrm>
            <a:off x="5007646" y="2886747"/>
            <a:ext cx="1739976" cy="955575"/>
          </a:xfrm>
        </p:spPr>
        <p:txBody>
          <a:bodyPr lIns="0" tIns="0" rIns="0" bIns="0" rtlCol="0" anchor="b">
            <a:noAutofit/>
          </a:bodyPr>
          <a:lstStyle>
            <a:lvl1pPr marL="0" indent="0" algn="ctr">
              <a:buNone/>
              <a:defRPr sz="6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50</a:t>
            </a:r>
          </a:p>
        </p:txBody>
      </p:sp>
      <p:sp>
        <p:nvSpPr>
          <p:cNvPr id="36" name="Tekst — symbol zastępczy 2">
            <a:extLst>
              <a:ext uri="{FF2B5EF4-FFF2-40B4-BE49-F238E27FC236}">
                <a16:creationId xmlns:a16="http://schemas.microsoft.com/office/drawing/2014/main" id="{B2AAA459-A7E1-451E-BABB-0C87139B389F}"/>
              </a:ext>
            </a:extLst>
          </p:cNvPr>
          <p:cNvSpPr>
            <a:spLocks noGrp="1"/>
          </p:cNvSpPr>
          <p:nvPr>
            <p:ph type="body" idx="51" hasCustomPrompt="1"/>
          </p:nvPr>
        </p:nvSpPr>
        <p:spPr>
          <a:xfrm>
            <a:off x="5007646" y="3879659"/>
            <a:ext cx="1739976" cy="280931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miliardów zł</a:t>
            </a:r>
          </a:p>
        </p:txBody>
      </p:sp>
      <p:sp>
        <p:nvSpPr>
          <p:cNvPr id="37" name="Tekst — symbol zastępczy 2">
            <a:extLst>
              <a:ext uri="{FF2B5EF4-FFF2-40B4-BE49-F238E27FC236}">
                <a16:creationId xmlns:a16="http://schemas.microsoft.com/office/drawing/2014/main" id="{DF679BEC-0CFD-449F-B3E0-BB712F00052B}"/>
              </a:ext>
            </a:extLst>
          </p:cNvPr>
          <p:cNvSpPr>
            <a:spLocks noGrp="1"/>
          </p:cNvSpPr>
          <p:nvPr>
            <p:ph type="body" idx="52" hasCustomPrompt="1"/>
          </p:nvPr>
        </p:nvSpPr>
        <p:spPr>
          <a:xfrm>
            <a:off x="7761966" y="2723457"/>
            <a:ext cx="2295144" cy="955575"/>
          </a:xfrm>
        </p:spPr>
        <p:txBody>
          <a:bodyPr lIns="0" tIns="0" rIns="0" bIns="0" rtlCol="0" anchor="b">
            <a:noAutofit/>
          </a:bodyPr>
          <a:lstStyle>
            <a:lvl1pPr marL="0" indent="0" algn="ctr">
              <a:buNone/>
              <a:defRPr sz="6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100</a:t>
            </a:r>
          </a:p>
        </p:txBody>
      </p:sp>
      <p:sp>
        <p:nvSpPr>
          <p:cNvPr id="38" name="Tekst — symbol zastępczy 2">
            <a:extLst>
              <a:ext uri="{FF2B5EF4-FFF2-40B4-BE49-F238E27FC236}">
                <a16:creationId xmlns:a16="http://schemas.microsoft.com/office/drawing/2014/main" id="{65220FFF-D7A7-4DFC-97E2-8D717A6B97FF}"/>
              </a:ext>
            </a:extLst>
          </p:cNvPr>
          <p:cNvSpPr>
            <a:spLocks noGrp="1"/>
          </p:cNvSpPr>
          <p:nvPr>
            <p:ph type="body" idx="53" hasCustomPrompt="1"/>
          </p:nvPr>
        </p:nvSpPr>
        <p:spPr>
          <a:xfrm>
            <a:off x="8038166" y="3716369"/>
            <a:ext cx="1739976" cy="280931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miliardów zł</a:t>
            </a:r>
          </a:p>
        </p:txBody>
      </p:sp>
      <p:sp>
        <p:nvSpPr>
          <p:cNvPr id="39" name="Tekst — symbol zastępczy 2">
            <a:extLst>
              <a:ext uri="{FF2B5EF4-FFF2-40B4-BE49-F238E27FC236}">
                <a16:creationId xmlns:a16="http://schemas.microsoft.com/office/drawing/2014/main" id="{33C0B4F4-FAB3-45B3-A57B-B8A00F765A8C}"/>
              </a:ext>
            </a:extLst>
          </p:cNvPr>
          <p:cNvSpPr>
            <a:spLocks noGrp="1"/>
          </p:cNvSpPr>
          <p:nvPr>
            <p:ph type="body" idx="54" hasCustomPrompt="1"/>
          </p:nvPr>
        </p:nvSpPr>
        <p:spPr>
          <a:xfrm>
            <a:off x="4587884" y="4798586"/>
            <a:ext cx="2577284" cy="334918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40" name="Tekst — symbol zastępczy 11">
            <a:extLst>
              <a:ext uri="{FF2B5EF4-FFF2-40B4-BE49-F238E27FC236}">
                <a16:creationId xmlns:a16="http://schemas.microsoft.com/office/drawing/2014/main" id="{2710ED40-A455-4EEF-AAD2-1479EE311ABC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4587884" y="5240927"/>
            <a:ext cx="2577284" cy="705923"/>
          </a:xfrm>
        </p:spPr>
        <p:txBody>
          <a:bodyPr lIns="36000" tIns="0" rIns="0" bIns="0" rtlCol="0">
            <a:normAutofit/>
          </a:bodyPr>
          <a:lstStyle>
            <a:lvl1pPr marL="0" indent="0" algn="ctr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45" name="Tekst — symbol zastępczy 2">
            <a:extLst>
              <a:ext uri="{FF2B5EF4-FFF2-40B4-BE49-F238E27FC236}">
                <a16:creationId xmlns:a16="http://schemas.microsoft.com/office/drawing/2014/main" id="{A9FC0BF2-FC28-43C1-864A-CAB49C8381A2}"/>
              </a:ext>
            </a:extLst>
          </p:cNvPr>
          <p:cNvSpPr>
            <a:spLocks noGrp="1"/>
          </p:cNvSpPr>
          <p:nvPr>
            <p:ph type="body" idx="56" hasCustomPrompt="1"/>
          </p:nvPr>
        </p:nvSpPr>
        <p:spPr>
          <a:xfrm>
            <a:off x="7654886" y="4798586"/>
            <a:ext cx="2577284" cy="334918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46" name="Tekst — symbol zastępczy 11">
            <a:extLst>
              <a:ext uri="{FF2B5EF4-FFF2-40B4-BE49-F238E27FC236}">
                <a16:creationId xmlns:a16="http://schemas.microsoft.com/office/drawing/2014/main" id="{F4793ACF-6372-4346-9E08-F9E4D2584763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7654886" y="5231802"/>
            <a:ext cx="2577284" cy="705923"/>
          </a:xfrm>
        </p:spPr>
        <p:txBody>
          <a:bodyPr lIns="36000" tIns="0" rIns="0" bIns="0" rtlCol="0">
            <a:normAutofit/>
          </a:bodyPr>
          <a:lstStyle>
            <a:lvl1pPr marL="0" indent="0" algn="ctr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26" name="Obraz — symbol zastępczy 11">
            <a:extLst>
              <a:ext uri="{FF2B5EF4-FFF2-40B4-BE49-F238E27FC236}">
                <a16:creationId xmlns:a16="http://schemas.microsoft.com/office/drawing/2014/main" id="{F3FD923B-7063-49D8-8286-0F8424648970}"/>
              </a:ext>
            </a:extLst>
          </p:cNvPr>
          <p:cNvSpPr>
            <a:spLocks noGrp="1"/>
          </p:cNvSpPr>
          <p:nvPr>
            <p:ph type="pic" sz="quarter" idx="58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24707766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dwóch elementów zawartości i podp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72DA9D50-F092-4CE4-833F-A116EB21A23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2990088"/>
            <a:ext cx="12192000" cy="3867912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805472"/>
            <a:ext cx="6862011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Data — symbol zastępczy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073E14-3474-45E4-B05B-F52323B26497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5" name="Tekst — symbol zastępczy 2">
            <a:extLst>
              <a:ext uri="{FF2B5EF4-FFF2-40B4-BE49-F238E27FC236}">
                <a16:creationId xmlns:a16="http://schemas.microsoft.com/office/drawing/2014/main" id="{FC1C00E5-E205-47D3-ACCC-BA3FDBF71013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1053452" y="3340707"/>
            <a:ext cx="3666744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16" name="Tekst — symbol zastępczy 11">
            <a:extLst>
              <a:ext uri="{FF2B5EF4-FFF2-40B4-BE49-F238E27FC236}">
                <a16:creationId xmlns:a16="http://schemas.microsoft.com/office/drawing/2014/main" id="{CC501F77-56D4-49F2-9772-EE01ACF5274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36612" y="3773923"/>
            <a:ext cx="5259387" cy="2087752"/>
          </a:xfrm>
        </p:spPr>
        <p:txBody>
          <a:bodyPr lIns="0" tIns="0" rIns="0" bIns="0" rtlCol="0">
            <a:normAutofit/>
          </a:bodyPr>
          <a:lstStyle>
            <a:lvl1pPr marL="216000" indent="-216000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Char char="•"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9" name="Tekst — symbol zastępczy 11">
            <a:extLst>
              <a:ext uri="{FF2B5EF4-FFF2-40B4-BE49-F238E27FC236}">
                <a16:creationId xmlns:a16="http://schemas.microsoft.com/office/drawing/2014/main" id="{6E425E0E-28A3-4830-99E8-D93E5B20E77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36613" y="1392449"/>
            <a:ext cx="10515600" cy="935429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25" name="Tekst — symbol zastępczy 2">
            <a:extLst>
              <a:ext uri="{FF2B5EF4-FFF2-40B4-BE49-F238E27FC236}">
                <a16:creationId xmlns:a16="http://schemas.microsoft.com/office/drawing/2014/main" id="{E3E44B3E-B67E-47BB-9B17-495800CC539C}"/>
              </a:ext>
            </a:extLst>
          </p:cNvPr>
          <p:cNvSpPr>
            <a:spLocks noGrp="1"/>
          </p:cNvSpPr>
          <p:nvPr>
            <p:ph type="body" idx="48" hasCustomPrompt="1"/>
          </p:nvPr>
        </p:nvSpPr>
        <p:spPr>
          <a:xfrm>
            <a:off x="6682936" y="3353508"/>
            <a:ext cx="3666744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26" name="Tekst — symbol zastępczy 11">
            <a:extLst>
              <a:ext uri="{FF2B5EF4-FFF2-40B4-BE49-F238E27FC236}">
                <a16:creationId xmlns:a16="http://schemas.microsoft.com/office/drawing/2014/main" id="{3E6654E2-1600-436C-996F-AB13D779B069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466097" y="3786724"/>
            <a:ext cx="5068178" cy="2087752"/>
          </a:xfrm>
        </p:spPr>
        <p:txBody>
          <a:bodyPr lIns="0" tIns="0" rIns="0" bIns="0" rtlCol="0">
            <a:normAutofit/>
          </a:bodyPr>
          <a:lstStyle>
            <a:lvl1pPr marL="216000" indent="-216000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Char char="•"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7" name="Obraz — symbol zastępczy 11">
            <a:extLst>
              <a:ext uri="{FF2B5EF4-FFF2-40B4-BE49-F238E27FC236}">
                <a16:creationId xmlns:a16="http://schemas.microsoft.com/office/drawing/2014/main" id="{11B1F208-6C15-4A3F-B7B4-388A18DC2B14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20025586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zawartości konkurencji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CCE7ADE7-21F0-4422-AD3C-0A7865E4FAB1}"/>
              </a:ext>
            </a:extLst>
          </p:cNvPr>
          <p:cNvSpPr/>
          <p:nvPr userDrawn="1"/>
        </p:nvSpPr>
        <p:spPr>
          <a:xfrm>
            <a:off x="0" y="-1"/>
            <a:ext cx="12192000" cy="685799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32" name="Prostokąt 31">
            <a:extLst>
              <a:ext uri="{FF2B5EF4-FFF2-40B4-BE49-F238E27FC236}">
                <a16:creationId xmlns:a16="http://schemas.microsoft.com/office/drawing/2014/main" id="{06F00F53-9697-4331-BE9F-B94FA62B0402}"/>
              </a:ext>
            </a:extLst>
          </p:cNvPr>
          <p:cNvSpPr/>
          <p:nvPr userDrawn="1"/>
        </p:nvSpPr>
        <p:spPr>
          <a:xfrm>
            <a:off x="0" y="1528174"/>
            <a:ext cx="12192000" cy="5329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805472"/>
            <a:ext cx="7430939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Data — symbol zastępczy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ECD93D-636A-419D-ACE1-9B323F27F78E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7" name="Obraz — symbol zastępczy 11">
            <a:extLst>
              <a:ext uri="{FF2B5EF4-FFF2-40B4-BE49-F238E27FC236}">
                <a16:creationId xmlns:a16="http://schemas.microsoft.com/office/drawing/2014/main" id="{E705CC21-80AA-488E-B95D-0E00300A05C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65413" y="1975905"/>
            <a:ext cx="2386584" cy="484632"/>
          </a:xfrm>
          <a:prstGeom prst="roundRect">
            <a:avLst/>
          </a:prstGeom>
          <a:noFill/>
          <a:ln>
            <a:noFill/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14" name="Obraz — symbol zastępczy 11" descr="Kwadrant ze znakami logo konkurencji">
            <a:extLst>
              <a:ext uri="{FF2B5EF4-FFF2-40B4-BE49-F238E27FC236}">
                <a16:creationId xmlns:a16="http://schemas.microsoft.com/office/drawing/2014/main" id="{B02B30B1-85C9-4BFB-89EF-F61F699F9CB9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3479892" y="2503607"/>
            <a:ext cx="1772153" cy="777240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solidFill>
              <a:schemeClr val="tx2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 i="1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Konkurent 2</a:t>
            </a:r>
          </a:p>
          <a:p>
            <a:pPr rtl="0"/>
            <a:r>
              <a:rPr lang="pl-PL" noProof="0"/>
              <a:t>Logo</a:t>
            </a:r>
          </a:p>
        </p:txBody>
      </p:sp>
      <p:sp>
        <p:nvSpPr>
          <p:cNvPr id="17" name="Obraz — symbol zastępczy 11" descr="Kwadrant ze znakami logo konkurencji">
            <a:extLst>
              <a:ext uri="{FF2B5EF4-FFF2-40B4-BE49-F238E27FC236}">
                <a16:creationId xmlns:a16="http://schemas.microsoft.com/office/drawing/2014/main" id="{BB248D0D-569D-4CE5-B4A5-1CB766D4BC25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1341365" y="2069258"/>
            <a:ext cx="1655064" cy="777240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solidFill>
              <a:schemeClr val="tx2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 i="1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Konkurent 1</a:t>
            </a:r>
          </a:p>
          <a:p>
            <a:pPr rtl="0"/>
            <a:r>
              <a:rPr lang="pl-PL" noProof="0"/>
              <a:t>Logo</a:t>
            </a:r>
          </a:p>
        </p:txBody>
      </p:sp>
      <p:sp>
        <p:nvSpPr>
          <p:cNvPr id="18" name="Obraz — symbol zastępczy 11" descr="Kwadrant ze znakami logo konkurencji">
            <a:extLst>
              <a:ext uri="{FF2B5EF4-FFF2-40B4-BE49-F238E27FC236}">
                <a16:creationId xmlns:a16="http://schemas.microsoft.com/office/drawing/2014/main" id="{63441834-C0B7-467E-BB8A-077BFB4CC64D}"/>
              </a:ext>
            </a:extLst>
          </p:cNvPr>
          <p:cNvSpPr>
            <a:spLocks noGrp="1"/>
          </p:cNvSpPr>
          <p:nvPr>
            <p:ph type="pic" sz="quarter" idx="41" hasCustomPrompt="1"/>
          </p:nvPr>
        </p:nvSpPr>
        <p:spPr>
          <a:xfrm>
            <a:off x="2209800" y="4684388"/>
            <a:ext cx="1772153" cy="777240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solidFill>
              <a:schemeClr val="tx2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 i="1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Konkurent 3</a:t>
            </a:r>
          </a:p>
          <a:p>
            <a:pPr rtl="0"/>
            <a:r>
              <a:rPr lang="pl-PL" noProof="0"/>
              <a:t>Logo</a:t>
            </a:r>
          </a:p>
        </p:txBody>
      </p:sp>
      <p:sp>
        <p:nvSpPr>
          <p:cNvPr id="20" name="Obraz — symbol zastępczy 11" descr="Kwadrant ze znakami logo konkurencji">
            <a:extLst>
              <a:ext uri="{FF2B5EF4-FFF2-40B4-BE49-F238E27FC236}">
                <a16:creationId xmlns:a16="http://schemas.microsoft.com/office/drawing/2014/main" id="{4845EF5C-F9AE-4C81-B40A-0EF51B853911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6654710" y="2594867"/>
            <a:ext cx="1772153" cy="777240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solidFill>
              <a:schemeClr val="tx2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 i="1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Konkurent 4</a:t>
            </a:r>
          </a:p>
          <a:p>
            <a:pPr rtl="0"/>
            <a:r>
              <a:rPr lang="pl-PL" noProof="0"/>
              <a:t>Logo</a:t>
            </a:r>
          </a:p>
        </p:txBody>
      </p:sp>
      <p:sp>
        <p:nvSpPr>
          <p:cNvPr id="21" name="Obraz — symbol zastępczy 11" descr="Kwadrant ze znakami logo konkurencji">
            <a:extLst>
              <a:ext uri="{FF2B5EF4-FFF2-40B4-BE49-F238E27FC236}">
                <a16:creationId xmlns:a16="http://schemas.microsoft.com/office/drawing/2014/main" id="{75396269-14C7-4297-BE40-EB61A04CF4C8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6455537" y="4853700"/>
            <a:ext cx="1772153" cy="777240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solidFill>
              <a:schemeClr val="tx2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 i="1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Konkurent 5</a:t>
            </a:r>
          </a:p>
          <a:p>
            <a:pPr rtl="0"/>
            <a:r>
              <a:rPr lang="pl-PL" noProof="0"/>
              <a:t>Logo</a:t>
            </a:r>
          </a:p>
        </p:txBody>
      </p:sp>
      <p:sp>
        <p:nvSpPr>
          <p:cNvPr id="22" name="Obraz — symbol zastępczy 11" descr="Kwadrant ze znakami logo konkurencji">
            <a:extLst>
              <a:ext uri="{FF2B5EF4-FFF2-40B4-BE49-F238E27FC236}">
                <a16:creationId xmlns:a16="http://schemas.microsoft.com/office/drawing/2014/main" id="{A9EC32D0-3CC5-4D03-90E1-35DD544F353D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8965413" y="4121940"/>
            <a:ext cx="1772153" cy="777240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solidFill>
              <a:schemeClr val="tx2"/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 i="1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Konkurent 6</a:t>
            </a:r>
          </a:p>
          <a:p>
            <a:pPr rtl="0"/>
            <a:r>
              <a:rPr lang="pl-PL" noProof="0"/>
              <a:t>Logo</a:t>
            </a:r>
          </a:p>
        </p:txBody>
      </p:sp>
      <p:sp>
        <p:nvSpPr>
          <p:cNvPr id="23" name="Tekst — symbol zastępczy 7">
            <a:extLst>
              <a:ext uri="{FF2B5EF4-FFF2-40B4-BE49-F238E27FC236}">
                <a16:creationId xmlns:a16="http://schemas.microsoft.com/office/drawing/2014/main" id="{C9793465-C4F7-40FC-AEF8-5F868E36ECA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88628" y="3574970"/>
            <a:ext cx="2741612" cy="248888"/>
          </a:xfrm>
        </p:spPr>
        <p:txBody>
          <a:bodyPr rtlCol="0">
            <a:noAutofit/>
          </a:bodyPr>
          <a:lstStyle>
            <a:lvl1pPr marL="0" indent="0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 rtl="0"/>
            <a:r>
              <a:rPr lang="pl-PL" noProof="0"/>
              <a:t>Bardziej kosztowne</a:t>
            </a:r>
          </a:p>
        </p:txBody>
      </p:sp>
      <p:sp>
        <p:nvSpPr>
          <p:cNvPr id="24" name="Tekst — symbol zastępczy 7">
            <a:extLst>
              <a:ext uri="{FF2B5EF4-FFF2-40B4-BE49-F238E27FC236}">
                <a16:creationId xmlns:a16="http://schemas.microsoft.com/office/drawing/2014/main" id="{9E34E738-15BA-4311-BA02-5FDA3723F49F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730592" y="3574970"/>
            <a:ext cx="2741612" cy="248888"/>
          </a:xfrm>
        </p:spPr>
        <p:txBody>
          <a:bodyPr rtlCol="0">
            <a:noAutofit/>
          </a:bodyPr>
          <a:lstStyle>
            <a:lvl1pPr marL="0" indent="0" algn="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 rtl="0"/>
            <a:r>
              <a:rPr lang="pl-PL" noProof="0"/>
              <a:t>Mniej kosztowne</a:t>
            </a:r>
          </a:p>
        </p:txBody>
      </p:sp>
      <p:sp>
        <p:nvSpPr>
          <p:cNvPr id="27" name="Tekst — symbol zastępczy 7">
            <a:extLst>
              <a:ext uri="{FF2B5EF4-FFF2-40B4-BE49-F238E27FC236}">
                <a16:creationId xmlns:a16="http://schemas.microsoft.com/office/drawing/2014/main" id="{43026573-79FA-414F-85CC-BB2AFC84C27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641450" y="6142762"/>
            <a:ext cx="2741612" cy="24888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 rtl="0"/>
            <a:r>
              <a:rPr lang="pl-PL" noProof="0"/>
              <a:t>Mniej wygodne</a:t>
            </a:r>
          </a:p>
        </p:txBody>
      </p:sp>
      <p:sp>
        <p:nvSpPr>
          <p:cNvPr id="28" name="Tekst — symbol zastępczy 7">
            <a:extLst>
              <a:ext uri="{FF2B5EF4-FFF2-40B4-BE49-F238E27FC236}">
                <a16:creationId xmlns:a16="http://schemas.microsoft.com/office/drawing/2014/main" id="{354AC58C-2EFE-42E3-B1C3-3A3F7161FC0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641450" y="1764281"/>
            <a:ext cx="2741612" cy="248888"/>
          </a:xfrm>
        </p:spPr>
        <p:txBody>
          <a:bodyPr rtlCol="0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1200" b="1"/>
            </a:lvl2pPr>
            <a:lvl3pPr>
              <a:defRPr sz="1200" b="1"/>
            </a:lvl3pPr>
            <a:lvl4pPr>
              <a:defRPr sz="1200" b="1"/>
            </a:lvl4pPr>
            <a:lvl5pPr>
              <a:defRPr sz="1200" b="1"/>
            </a:lvl5pPr>
          </a:lstStyle>
          <a:p>
            <a:pPr lvl="0" rtl="0"/>
            <a:r>
              <a:rPr lang="pl-PL" noProof="0"/>
              <a:t>Bardziej wygodne</a:t>
            </a:r>
          </a:p>
        </p:txBody>
      </p:sp>
      <p:cxnSp>
        <p:nvCxnSpPr>
          <p:cNvPr id="9" name="Łącznik ze strzałką prostą 8">
            <a:extLst>
              <a:ext uri="{FF2B5EF4-FFF2-40B4-BE49-F238E27FC236}">
                <a16:creationId xmlns:a16="http://schemas.microsoft.com/office/drawing/2014/main" id="{E3842B13-E900-4B2B-AB93-A64B64227466}"/>
              </a:ext>
            </a:extLst>
          </p:cNvPr>
          <p:cNvCxnSpPr/>
          <p:nvPr userDrawn="1"/>
        </p:nvCxnSpPr>
        <p:spPr>
          <a:xfrm>
            <a:off x="872933" y="3548268"/>
            <a:ext cx="10470378" cy="0"/>
          </a:xfrm>
          <a:prstGeom prst="straightConnector1">
            <a:avLst/>
          </a:prstGeom>
          <a:ln w="254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Łącznik ze strzałką prostą 29">
            <a:extLst>
              <a:ext uri="{FF2B5EF4-FFF2-40B4-BE49-F238E27FC236}">
                <a16:creationId xmlns:a16="http://schemas.microsoft.com/office/drawing/2014/main" id="{EF45D1A3-05DF-4B1E-9C02-6D8A69BE2011}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4098036" y="4142692"/>
            <a:ext cx="3995928" cy="0"/>
          </a:xfrm>
          <a:prstGeom prst="straightConnector1">
            <a:avLst/>
          </a:prstGeom>
          <a:ln w="254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braz — symbol zastępczy 11">
            <a:extLst>
              <a:ext uri="{FF2B5EF4-FFF2-40B4-BE49-F238E27FC236}">
                <a16:creationId xmlns:a16="http://schemas.microsoft.com/office/drawing/2014/main" id="{CC01BAE8-6C4C-4DBC-AFB4-6B3BCF8D0714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1882882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trzech elementów zawartości i podp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9" name="Prostokąt 28">
            <a:extLst>
              <a:ext uri="{FF2B5EF4-FFF2-40B4-BE49-F238E27FC236}">
                <a16:creationId xmlns:a16="http://schemas.microsoft.com/office/drawing/2014/main" id="{AF48E4FA-B29A-4342-834B-094336E65A2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3044952"/>
            <a:ext cx="12192000" cy="381304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949850"/>
            <a:ext cx="6862011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Data — symbol zastępczy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FC087C1-2AD8-4718-A84F-7D571D0B7D71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5" name="Tekst — symbol zastępczy 2">
            <a:extLst>
              <a:ext uri="{FF2B5EF4-FFF2-40B4-BE49-F238E27FC236}">
                <a16:creationId xmlns:a16="http://schemas.microsoft.com/office/drawing/2014/main" id="{FC1C00E5-E205-47D3-ACCC-BA3FDBF71013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1053452" y="2435210"/>
            <a:ext cx="2769902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16" name="Tekst — symbol zastępczy 11">
            <a:extLst>
              <a:ext uri="{FF2B5EF4-FFF2-40B4-BE49-F238E27FC236}">
                <a16:creationId xmlns:a16="http://schemas.microsoft.com/office/drawing/2014/main" id="{CC501F77-56D4-49F2-9772-EE01ACF5274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053452" y="2784018"/>
            <a:ext cx="2769902" cy="214088"/>
          </a:xfrm>
        </p:spPr>
        <p:txBody>
          <a:bodyPr lIns="0" tIns="0" rIns="0" bIns="0" rtlCol="0">
            <a:normAutofit/>
          </a:bodyPr>
          <a:lstStyle>
            <a:lvl1pPr marL="0" indent="0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9" name="Tekst — symbol zastępczy 11">
            <a:extLst>
              <a:ext uri="{FF2B5EF4-FFF2-40B4-BE49-F238E27FC236}">
                <a16:creationId xmlns:a16="http://schemas.microsoft.com/office/drawing/2014/main" id="{6E425E0E-28A3-4830-99E8-D93E5B20E77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36613" y="1536828"/>
            <a:ext cx="10515600" cy="750626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8" name="Prostokąt: Zaokrąglone narożniki 7">
            <a:extLst>
              <a:ext uri="{FF2B5EF4-FFF2-40B4-BE49-F238E27FC236}">
                <a16:creationId xmlns:a16="http://schemas.microsoft.com/office/drawing/2014/main" id="{B8BEE5DC-84EC-43EB-9CD1-9837D8A4F67C}"/>
              </a:ext>
            </a:extLst>
          </p:cNvPr>
          <p:cNvSpPr/>
          <p:nvPr userDrawn="1"/>
        </p:nvSpPr>
        <p:spPr>
          <a:xfrm>
            <a:off x="834925" y="2312229"/>
            <a:ext cx="3139490" cy="3529584"/>
          </a:xfrm>
          <a:custGeom>
            <a:avLst/>
            <a:gdLst>
              <a:gd name="connsiteX0" fmla="*/ 0 w 3136392"/>
              <a:gd name="connsiteY0" fmla="*/ 522742 h 3529584"/>
              <a:gd name="connsiteX1" fmla="*/ 522742 w 3136392"/>
              <a:gd name="connsiteY1" fmla="*/ 0 h 3529584"/>
              <a:gd name="connsiteX2" fmla="*/ 2613650 w 3136392"/>
              <a:gd name="connsiteY2" fmla="*/ 0 h 3529584"/>
              <a:gd name="connsiteX3" fmla="*/ 3136392 w 3136392"/>
              <a:gd name="connsiteY3" fmla="*/ 522742 h 3529584"/>
              <a:gd name="connsiteX4" fmla="*/ 3136392 w 3136392"/>
              <a:gd name="connsiteY4" fmla="*/ 3006842 h 3529584"/>
              <a:gd name="connsiteX5" fmla="*/ 2613650 w 3136392"/>
              <a:gd name="connsiteY5" fmla="*/ 3529584 h 3529584"/>
              <a:gd name="connsiteX6" fmla="*/ 522742 w 3136392"/>
              <a:gd name="connsiteY6" fmla="*/ 3529584 h 3529584"/>
              <a:gd name="connsiteX7" fmla="*/ 0 w 3136392"/>
              <a:gd name="connsiteY7" fmla="*/ 3006842 h 3529584"/>
              <a:gd name="connsiteX8" fmla="*/ 0 w 3136392"/>
              <a:gd name="connsiteY8" fmla="*/ 522742 h 3529584"/>
              <a:gd name="connsiteX0" fmla="*/ 0 w 3136404"/>
              <a:gd name="connsiteY0" fmla="*/ 522742 h 3529584"/>
              <a:gd name="connsiteX1" fmla="*/ 522742 w 3136404"/>
              <a:gd name="connsiteY1" fmla="*/ 0 h 3529584"/>
              <a:gd name="connsiteX2" fmla="*/ 2854281 w 3136404"/>
              <a:gd name="connsiteY2" fmla="*/ 0 h 3529584"/>
              <a:gd name="connsiteX3" fmla="*/ 3136392 w 3136404"/>
              <a:gd name="connsiteY3" fmla="*/ 522742 h 3529584"/>
              <a:gd name="connsiteX4" fmla="*/ 3136392 w 3136404"/>
              <a:gd name="connsiteY4" fmla="*/ 3006842 h 3529584"/>
              <a:gd name="connsiteX5" fmla="*/ 2613650 w 3136404"/>
              <a:gd name="connsiteY5" fmla="*/ 3529584 h 3529584"/>
              <a:gd name="connsiteX6" fmla="*/ 522742 w 3136404"/>
              <a:gd name="connsiteY6" fmla="*/ 3529584 h 3529584"/>
              <a:gd name="connsiteX7" fmla="*/ 0 w 3136404"/>
              <a:gd name="connsiteY7" fmla="*/ 3006842 h 3529584"/>
              <a:gd name="connsiteX8" fmla="*/ 0 w 3136404"/>
              <a:gd name="connsiteY8" fmla="*/ 522742 h 3529584"/>
              <a:gd name="connsiteX0" fmla="*/ 0 w 3137803"/>
              <a:gd name="connsiteY0" fmla="*/ 522742 h 3529584"/>
              <a:gd name="connsiteX1" fmla="*/ 522742 w 3137803"/>
              <a:gd name="connsiteY1" fmla="*/ 0 h 3529584"/>
              <a:gd name="connsiteX2" fmla="*/ 2883464 w 3137803"/>
              <a:gd name="connsiteY2" fmla="*/ 0 h 3529584"/>
              <a:gd name="connsiteX3" fmla="*/ 3136392 w 3137803"/>
              <a:gd name="connsiteY3" fmla="*/ 522742 h 3529584"/>
              <a:gd name="connsiteX4" fmla="*/ 3136392 w 3137803"/>
              <a:gd name="connsiteY4" fmla="*/ 3006842 h 3529584"/>
              <a:gd name="connsiteX5" fmla="*/ 2613650 w 3137803"/>
              <a:gd name="connsiteY5" fmla="*/ 3529584 h 3529584"/>
              <a:gd name="connsiteX6" fmla="*/ 522742 w 3137803"/>
              <a:gd name="connsiteY6" fmla="*/ 3529584 h 3529584"/>
              <a:gd name="connsiteX7" fmla="*/ 0 w 3137803"/>
              <a:gd name="connsiteY7" fmla="*/ 3006842 h 3529584"/>
              <a:gd name="connsiteX8" fmla="*/ 0 w 3137803"/>
              <a:gd name="connsiteY8" fmla="*/ 522742 h 3529584"/>
              <a:gd name="connsiteX0" fmla="*/ 1687 w 3139490"/>
              <a:gd name="connsiteY0" fmla="*/ 522742 h 3529584"/>
              <a:gd name="connsiteX1" fmla="*/ 252055 w 3139490"/>
              <a:gd name="connsiteY1" fmla="*/ 0 h 3529584"/>
              <a:gd name="connsiteX2" fmla="*/ 2885151 w 3139490"/>
              <a:gd name="connsiteY2" fmla="*/ 0 h 3529584"/>
              <a:gd name="connsiteX3" fmla="*/ 3138079 w 3139490"/>
              <a:gd name="connsiteY3" fmla="*/ 522742 h 3529584"/>
              <a:gd name="connsiteX4" fmla="*/ 3138079 w 3139490"/>
              <a:gd name="connsiteY4" fmla="*/ 3006842 h 3529584"/>
              <a:gd name="connsiteX5" fmla="*/ 2615337 w 3139490"/>
              <a:gd name="connsiteY5" fmla="*/ 3529584 h 3529584"/>
              <a:gd name="connsiteX6" fmla="*/ 524429 w 3139490"/>
              <a:gd name="connsiteY6" fmla="*/ 3529584 h 3529584"/>
              <a:gd name="connsiteX7" fmla="*/ 1687 w 3139490"/>
              <a:gd name="connsiteY7" fmla="*/ 3006842 h 3529584"/>
              <a:gd name="connsiteX8" fmla="*/ 1687 w 3139490"/>
              <a:gd name="connsiteY8" fmla="*/ 522742 h 3529584"/>
              <a:gd name="connsiteX0" fmla="*/ 1687 w 3139490"/>
              <a:gd name="connsiteY0" fmla="*/ 522742 h 3529584"/>
              <a:gd name="connsiteX1" fmla="*/ 252055 w 3139490"/>
              <a:gd name="connsiteY1" fmla="*/ 0 h 3529584"/>
              <a:gd name="connsiteX2" fmla="*/ 2885151 w 3139490"/>
              <a:gd name="connsiteY2" fmla="*/ 0 h 3529584"/>
              <a:gd name="connsiteX3" fmla="*/ 3138079 w 3139490"/>
              <a:gd name="connsiteY3" fmla="*/ 522742 h 3529584"/>
              <a:gd name="connsiteX4" fmla="*/ 3138079 w 3139490"/>
              <a:gd name="connsiteY4" fmla="*/ 3006842 h 3529584"/>
              <a:gd name="connsiteX5" fmla="*/ 2615337 w 3139490"/>
              <a:gd name="connsiteY5" fmla="*/ 3529584 h 3529584"/>
              <a:gd name="connsiteX6" fmla="*/ 329876 w 3139490"/>
              <a:gd name="connsiteY6" fmla="*/ 3529584 h 3529584"/>
              <a:gd name="connsiteX7" fmla="*/ 1687 w 3139490"/>
              <a:gd name="connsiteY7" fmla="*/ 3006842 h 3529584"/>
              <a:gd name="connsiteX8" fmla="*/ 1687 w 3139490"/>
              <a:gd name="connsiteY8" fmla="*/ 522742 h 3529584"/>
              <a:gd name="connsiteX0" fmla="*/ 1687 w 3139490"/>
              <a:gd name="connsiteY0" fmla="*/ 522742 h 3529584"/>
              <a:gd name="connsiteX1" fmla="*/ 252055 w 3139490"/>
              <a:gd name="connsiteY1" fmla="*/ 0 h 3529584"/>
              <a:gd name="connsiteX2" fmla="*/ 2885151 w 3139490"/>
              <a:gd name="connsiteY2" fmla="*/ 0 h 3529584"/>
              <a:gd name="connsiteX3" fmla="*/ 3138079 w 3139490"/>
              <a:gd name="connsiteY3" fmla="*/ 522742 h 3529584"/>
              <a:gd name="connsiteX4" fmla="*/ 3138079 w 3139490"/>
              <a:gd name="connsiteY4" fmla="*/ 3006842 h 3529584"/>
              <a:gd name="connsiteX5" fmla="*/ 2848801 w 3139490"/>
              <a:gd name="connsiteY5" fmla="*/ 3529584 h 3529584"/>
              <a:gd name="connsiteX6" fmla="*/ 329876 w 3139490"/>
              <a:gd name="connsiteY6" fmla="*/ 3529584 h 3529584"/>
              <a:gd name="connsiteX7" fmla="*/ 1687 w 3139490"/>
              <a:gd name="connsiteY7" fmla="*/ 3006842 h 3529584"/>
              <a:gd name="connsiteX8" fmla="*/ 1687 w 3139490"/>
              <a:gd name="connsiteY8" fmla="*/ 522742 h 352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39490" h="3529584">
                <a:moveTo>
                  <a:pt x="1687" y="522742"/>
                </a:moveTo>
                <a:cubicBezTo>
                  <a:pt x="1687" y="234040"/>
                  <a:pt x="-36647" y="0"/>
                  <a:pt x="252055" y="0"/>
                </a:cubicBezTo>
                <a:lnTo>
                  <a:pt x="2885151" y="0"/>
                </a:lnTo>
                <a:cubicBezTo>
                  <a:pt x="3173853" y="0"/>
                  <a:pt x="3138079" y="234040"/>
                  <a:pt x="3138079" y="522742"/>
                </a:cubicBezTo>
                <a:lnTo>
                  <a:pt x="3138079" y="3006842"/>
                </a:lnTo>
                <a:cubicBezTo>
                  <a:pt x="3138079" y="3295544"/>
                  <a:pt x="3137503" y="3529584"/>
                  <a:pt x="2848801" y="3529584"/>
                </a:cubicBezTo>
                <a:lnTo>
                  <a:pt x="329876" y="3529584"/>
                </a:lnTo>
                <a:cubicBezTo>
                  <a:pt x="41174" y="3529584"/>
                  <a:pt x="1687" y="3295544"/>
                  <a:pt x="1687" y="3006842"/>
                </a:cubicBezTo>
                <a:lnTo>
                  <a:pt x="1687" y="522742"/>
                </a:lnTo>
                <a:close/>
              </a:path>
            </a:pathLst>
          </a:custGeom>
          <a:noFill/>
          <a:ln>
            <a:solidFill>
              <a:srgbClr val="D14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7" name="Tekst — symbol zastępczy 11">
            <a:extLst>
              <a:ext uri="{FF2B5EF4-FFF2-40B4-BE49-F238E27FC236}">
                <a16:creationId xmlns:a16="http://schemas.microsoft.com/office/drawing/2014/main" id="{3B7E67C7-1C94-4372-81CF-D888A17E9E66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053452" y="3276621"/>
            <a:ext cx="2769902" cy="2361398"/>
          </a:xfrm>
        </p:spPr>
        <p:txBody>
          <a:bodyPr lIns="0" tIns="0" rIns="0" bIns="0" rtlCol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Char char="•"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8" name="Tekst — symbol zastępczy 2">
            <a:extLst>
              <a:ext uri="{FF2B5EF4-FFF2-40B4-BE49-F238E27FC236}">
                <a16:creationId xmlns:a16="http://schemas.microsoft.com/office/drawing/2014/main" id="{E1FD2E8C-BDB7-4C4A-B56C-7F3091987DAE}"/>
              </a:ext>
            </a:extLst>
          </p:cNvPr>
          <p:cNvSpPr>
            <a:spLocks noGrp="1"/>
          </p:cNvSpPr>
          <p:nvPr>
            <p:ph type="body" idx="49" hasCustomPrompt="1"/>
          </p:nvPr>
        </p:nvSpPr>
        <p:spPr>
          <a:xfrm>
            <a:off x="8431250" y="2435210"/>
            <a:ext cx="2769902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20" name="Tekst — symbol zastępczy 11">
            <a:extLst>
              <a:ext uri="{FF2B5EF4-FFF2-40B4-BE49-F238E27FC236}">
                <a16:creationId xmlns:a16="http://schemas.microsoft.com/office/drawing/2014/main" id="{04038B74-8E2F-43C0-914C-E2BF1688356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431250" y="2784018"/>
            <a:ext cx="2769902" cy="214088"/>
          </a:xfrm>
        </p:spPr>
        <p:txBody>
          <a:bodyPr lIns="0" tIns="0" rIns="0" bIns="0" rtlCol="0">
            <a:normAutofit/>
          </a:bodyPr>
          <a:lstStyle>
            <a:lvl1pPr marL="0" indent="0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21" name="Prostokąt: Zaokrąglone narożniki 7">
            <a:extLst>
              <a:ext uri="{FF2B5EF4-FFF2-40B4-BE49-F238E27FC236}">
                <a16:creationId xmlns:a16="http://schemas.microsoft.com/office/drawing/2014/main" id="{50BFB1A6-61C6-40D0-A6EC-86ECD5632A5C}"/>
              </a:ext>
            </a:extLst>
          </p:cNvPr>
          <p:cNvSpPr/>
          <p:nvPr userDrawn="1"/>
        </p:nvSpPr>
        <p:spPr>
          <a:xfrm>
            <a:off x="8212723" y="2312229"/>
            <a:ext cx="3139490" cy="3529584"/>
          </a:xfrm>
          <a:custGeom>
            <a:avLst/>
            <a:gdLst>
              <a:gd name="connsiteX0" fmla="*/ 0 w 3136392"/>
              <a:gd name="connsiteY0" fmla="*/ 522742 h 3529584"/>
              <a:gd name="connsiteX1" fmla="*/ 522742 w 3136392"/>
              <a:gd name="connsiteY1" fmla="*/ 0 h 3529584"/>
              <a:gd name="connsiteX2" fmla="*/ 2613650 w 3136392"/>
              <a:gd name="connsiteY2" fmla="*/ 0 h 3529584"/>
              <a:gd name="connsiteX3" fmla="*/ 3136392 w 3136392"/>
              <a:gd name="connsiteY3" fmla="*/ 522742 h 3529584"/>
              <a:gd name="connsiteX4" fmla="*/ 3136392 w 3136392"/>
              <a:gd name="connsiteY4" fmla="*/ 3006842 h 3529584"/>
              <a:gd name="connsiteX5" fmla="*/ 2613650 w 3136392"/>
              <a:gd name="connsiteY5" fmla="*/ 3529584 h 3529584"/>
              <a:gd name="connsiteX6" fmla="*/ 522742 w 3136392"/>
              <a:gd name="connsiteY6" fmla="*/ 3529584 h 3529584"/>
              <a:gd name="connsiteX7" fmla="*/ 0 w 3136392"/>
              <a:gd name="connsiteY7" fmla="*/ 3006842 h 3529584"/>
              <a:gd name="connsiteX8" fmla="*/ 0 w 3136392"/>
              <a:gd name="connsiteY8" fmla="*/ 522742 h 3529584"/>
              <a:gd name="connsiteX0" fmla="*/ 0 w 3136404"/>
              <a:gd name="connsiteY0" fmla="*/ 522742 h 3529584"/>
              <a:gd name="connsiteX1" fmla="*/ 522742 w 3136404"/>
              <a:gd name="connsiteY1" fmla="*/ 0 h 3529584"/>
              <a:gd name="connsiteX2" fmla="*/ 2854281 w 3136404"/>
              <a:gd name="connsiteY2" fmla="*/ 0 h 3529584"/>
              <a:gd name="connsiteX3" fmla="*/ 3136392 w 3136404"/>
              <a:gd name="connsiteY3" fmla="*/ 522742 h 3529584"/>
              <a:gd name="connsiteX4" fmla="*/ 3136392 w 3136404"/>
              <a:gd name="connsiteY4" fmla="*/ 3006842 h 3529584"/>
              <a:gd name="connsiteX5" fmla="*/ 2613650 w 3136404"/>
              <a:gd name="connsiteY5" fmla="*/ 3529584 h 3529584"/>
              <a:gd name="connsiteX6" fmla="*/ 522742 w 3136404"/>
              <a:gd name="connsiteY6" fmla="*/ 3529584 h 3529584"/>
              <a:gd name="connsiteX7" fmla="*/ 0 w 3136404"/>
              <a:gd name="connsiteY7" fmla="*/ 3006842 h 3529584"/>
              <a:gd name="connsiteX8" fmla="*/ 0 w 3136404"/>
              <a:gd name="connsiteY8" fmla="*/ 522742 h 3529584"/>
              <a:gd name="connsiteX0" fmla="*/ 0 w 3137803"/>
              <a:gd name="connsiteY0" fmla="*/ 522742 h 3529584"/>
              <a:gd name="connsiteX1" fmla="*/ 522742 w 3137803"/>
              <a:gd name="connsiteY1" fmla="*/ 0 h 3529584"/>
              <a:gd name="connsiteX2" fmla="*/ 2883464 w 3137803"/>
              <a:gd name="connsiteY2" fmla="*/ 0 h 3529584"/>
              <a:gd name="connsiteX3" fmla="*/ 3136392 w 3137803"/>
              <a:gd name="connsiteY3" fmla="*/ 522742 h 3529584"/>
              <a:gd name="connsiteX4" fmla="*/ 3136392 w 3137803"/>
              <a:gd name="connsiteY4" fmla="*/ 3006842 h 3529584"/>
              <a:gd name="connsiteX5" fmla="*/ 2613650 w 3137803"/>
              <a:gd name="connsiteY5" fmla="*/ 3529584 h 3529584"/>
              <a:gd name="connsiteX6" fmla="*/ 522742 w 3137803"/>
              <a:gd name="connsiteY6" fmla="*/ 3529584 h 3529584"/>
              <a:gd name="connsiteX7" fmla="*/ 0 w 3137803"/>
              <a:gd name="connsiteY7" fmla="*/ 3006842 h 3529584"/>
              <a:gd name="connsiteX8" fmla="*/ 0 w 3137803"/>
              <a:gd name="connsiteY8" fmla="*/ 522742 h 3529584"/>
              <a:gd name="connsiteX0" fmla="*/ 1687 w 3139490"/>
              <a:gd name="connsiteY0" fmla="*/ 522742 h 3529584"/>
              <a:gd name="connsiteX1" fmla="*/ 252055 w 3139490"/>
              <a:gd name="connsiteY1" fmla="*/ 0 h 3529584"/>
              <a:gd name="connsiteX2" fmla="*/ 2885151 w 3139490"/>
              <a:gd name="connsiteY2" fmla="*/ 0 h 3529584"/>
              <a:gd name="connsiteX3" fmla="*/ 3138079 w 3139490"/>
              <a:gd name="connsiteY3" fmla="*/ 522742 h 3529584"/>
              <a:gd name="connsiteX4" fmla="*/ 3138079 w 3139490"/>
              <a:gd name="connsiteY4" fmla="*/ 3006842 h 3529584"/>
              <a:gd name="connsiteX5" fmla="*/ 2615337 w 3139490"/>
              <a:gd name="connsiteY5" fmla="*/ 3529584 h 3529584"/>
              <a:gd name="connsiteX6" fmla="*/ 524429 w 3139490"/>
              <a:gd name="connsiteY6" fmla="*/ 3529584 h 3529584"/>
              <a:gd name="connsiteX7" fmla="*/ 1687 w 3139490"/>
              <a:gd name="connsiteY7" fmla="*/ 3006842 h 3529584"/>
              <a:gd name="connsiteX8" fmla="*/ 1687 w 3139490"/>
              <a:gd name="connsiteY8" fmla="*/ 522742 h 3529584"/>
              <a:gd name="connsiteX0" fmla="*/ 1687 w 3139490"/>
              <a:gd name="connsiteY0" fmla="*/ 522742 h 3529584"/>
              <a:gd name="connsiteX1" fmla="*/ 252055 w 3139490"/>
              <a:gd name="connsiteY1" fmla="*/ 0 h 3529584"/>
              <a:gd name="connsiteX2" fmla="*/ 2885151 w 3139490"/>
              <a:gd name="connsiteY2" fmla="*/ 0 h 3529584"/>
              <a:gd name="connsiteX3" fmla="*/ 3138079 w 3139490"/>
              <a:gd name="connsiteY3" fmla="*/ 522742 h 3529584"/>
              <a:gd name="connsiteX4" fmla="*/ 3138079 w 3139490"/>
              <a:gd name="connsiteY4" fmla="*/ 3006842 h 3529584"/>
              <a:gd name="connsiteX5" fmla="*/ 2615337 w 3139490"/>
              <a:gd name="connsiteY5" fmla="*/ 3529584 h 3529584"/>
              <a:gd name="connsiteX6" fmla="*/ 329876 w 3139490"/>
              <a:gd name="connsiteY6" fmla="*/ 3529584 h 3529584"/>
              <a:gd name="connsiteX7" fmla="*/ 1687 w 3139490"/>
              <a:gd name="connsiteY7" fmla="*/ 3006842 h 3529584"/>
              <a:gd name="connsiteX8" fmla="*/ 1687 w 3139490"/>
              <a:gd name="connsiteY8" fmla="*/ 522742 h 3529584"/>
              <a:gd name="connsiteX0" fmla="*/ 1687 w 3139490"/>
              <a:gd name="connsiteY0" fmla="*/ 522742 h 3529584"/>
              <a:gd name="connsiteX1" fmla="*/ 252055 w 3139490"/>
              <a:gd name="connsiteY1" fmla="*/ 0 h 3529584"/>
              <a:gd name="connsiteX2" fmla="*/ 2885151 w 3139490"/>
              <a:gd name="connsiteY2" fmla="*/ 0 h 3529584"/>
              <a:gd name="connsiteX3" fmla="*/ 3138079 w 3139490"/>
              <a:gd name="connsiteY3" fmla="*/ 522742 h 3529584"/>
              <a:gd name="connsiteX4" fmla="*/ 3138079 w 3139490"/>
              <a:gd name="connsiteY4" fmla="*/ 3006842 h 3529584"/>
              <a:gd name="connsiteX5" fmla="*/ 2848801 w 3139490"/>
              <a:gd name="connsiteY5" fmla="*/ 3529584 h 3529584"/>
              <a:gd name="connsiteX6" fmla="*/ 329876 w 3139490"/>
              <a:gd name="connsiteY6" fmla="*/ 3529584 h 3529584"/>
              <a:gd name="connsiteX7" fmla="*/ 1687 w 3139490"/>
              <a:gd name="connsiteY7" fmla="*/ 3006842 h 3529584"/>
              <a:gd name="connsiteX8" fmla="*/ 1687 w 3139490"/>
              <a:gd name="connsiteY8" fmla="*/ 522742 h 352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39490" h="3529584">
                <a:moveTo>
                  <a:pt x="1687" y="522742"/>
                </a:moveTo>
                <a:cubicBezTo>
                  <a:pt x="1687" y="234040"/>
                  <a:pt x="-36647" y="0"/>
                  <a:pt x="252055" y="0"/>
                </a:cubicBezTo>
                <a:lnTo>
                  <a:pt x="2885151" y="0"/>
                </a:lnTo>
                <a:cubicBezTo>
                  <a:pt x="3173853" y="0"/>
                  <a:pt x="3138079" y="234040"/>
                  <a:pt x="3138079" y="522742"/>
                </a:cubicBezTo>
                <a:lnTo>
                  <a:pt x="3138079" y="3006842"/>
                </a:lnTo>
                <a:cubicBezTo>
                  <a:pt x="3138079" y="3295544"/>
                  <a:pt x="3137503" y="3529584"/>
                  <a:pt x="2848801" y="3529584"/>
                </a:cubicBezTo>
                <a:lnTo>
                  <a:pt x="329876" y="3529584"/>
                </a:lnTo>
                <a:cubicBezTo>
                  <a:pt x="41174" y="3529584"/>
                  <a:pt x="1687" y="3295544"/>
                  <a:pt x="1687" y="3006842"/>
                </a:cubicBezTo>
                <a:lnTo>
                  <a:pt x="1687" y="522742"/>
                </a:lnTo>
                <a:close/>
              </a:path>
            </a:pathLst>
          </a:custGeom>
          <a:noFill/>
          <a:ln>
            <a:solidFill>
              <a:srgbClr val="D14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2" name="Tekst — symbol zastępczy 11">
            <a:extLst>
              <a:ext uri="{FF2B5EF4-FFF2-40B4-BE49-F238E27FC236}">
                <a16:creationId xmlns:a16="http://schemas.microsoft.com/office/drawing/2014/main" id="{AEDB747B-532C-44A9-AD7A-2352A1F089B8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431250" y="3276621"/>
            <a:ext cx="2769902" cy="2361398"/>
          </a:xfrm>
        </p:spPr>
        <p:txBody>
          <a:bodyPr lIns="0" tIns="0" rIns="0" bIns="0" rtlCol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Char char="•"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23" name="Tekst — symbol zastępczy 2">
            <a:extLst>
              <a:ext uri="{FF2B5EF4-FFF2-40B4-BE49-F238E27FC236}">
                <a16:creationId xmlns:a16="http://schemas.microsoft.com/office/drawing/2014/main" id="{F074267C-7E1D-4515-B053-1121335429CD}"/>
              </a:ext>
            </a:extLst>
          </p:cNvPr>
          <p:cNvSpPr>
            <a:spLocks noGrp="1"/>
          </p:cNvSpPr>
          <p:nvPr>
            <p:ph type="body" idx="52" hasCustomPrompt="1"/>
          </p:nvPr>
        </p:nvSpPr>
        <p:spPr>
          <a:xfrm>
            <a:off x="4742351" y="2431907"/>
            <a:ext cx="2769902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24" name="Tekst — symbol zastępczy 11">
            <a:extLst>
              <a:ext uri="{FF2B5EF4-FFF2-40B4-BE49-F238E27FC236}">
                <a16:creationId xmlns:a16="http://schemas.microsoft.com/office/drawing/2014/main" id="{BED0DB43-ABA6-4E0E-BA64-F6DBD79467F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4742351" y="2780715"/>
            <a:ext cx="2769902" cy="214088"/>
          </a:xfrm>
        </p:spPr>
        <p:txBody>
          <a:bodyPr lIns="0" tIns="0" rIns="0" bIns="0" rtlCol="0">
            <a:normAutofit/>
          </a:bodyPr>
          <a:lstStyle>
            <a:lvl1pPr marL="0" indent="0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27" name="Prostokąt: Zaokrąglone narożniki 7">
            <a:extLst>
              <a:ext uri="{FF2B5EF4-FFF2-40B4-BE49-F238E27FC236}">
                <a16:creationId xmlns:a16="http://schemas.microsoft.com/office/drawing/2014/main" id="{0FC703B8-4AAD-4000-8C02-C257F7016FFF}"/>
              </a:ext>
            </a:extLst>
          </p:cNvPr>
          <p:cNvSpPr/>
          <p:nvPr userDrawn="1"/>
        </p:nvSpPr>
        <p:spPr>
          <a:xfrm>
            <a:off x="4523824" y="2312229"/>
            <a:ext cx="3139490" cy="3529584"/>
          </a:xfrm>
          <a:custGeom>
            <a:avLst/>
            <a:gdLst>
              <a:gd name="connsiteX0" fmla="*/ 0 w 3136392"/>
              <a:gd name="connsiteY0" fmla="*/ 522742 h 3529584"/>
              <a:gd name="connsiteX1" fmla="*/ 522742 w 3136392"/>
              <a:gd name="connsiteY1" fmla="*/ 0 h 3529584"/>
              <a:gd name="connsiteX2" fmla="*/ 2613650 w 3136392"/>
              <a:gd name="connsiteY2" fmla="*/ 0 h 3529584"/>
              <a:gd name="connsiteX3" fmla="*/ 3136392 w 3136392"/>
              <a:gd name="connsiteY3" fmla="*/ 522742 h 3529584"/>
              <a:gd name="connsiteX4" fmla="*/ 3136392 w 3136392"/>
              <a:gd name="connsiteY4" fmla="*/ 3006842 h 3529584"/>
              <a:gd name="connsiteX5" fmla="*/ 2613650 w 3136392"/>
              <a:gd name="connsiteY5" fmla="*/ 3529584 h 3529584"/>
              <a:gd name="connsiteX6" fmla="*/ 522742 w 3136392"/>
              <a:gd name="connsiteY6" fmla="*/ 3529584 h 3529584"/>
              <a:gd name="connsiteX7" fmla="*/ 0 w 3136392"/>
              <a:gd name="connsiteY7" fmla="*/ 3006842 h 3529584"/>
              <a:gd name="connsiteX8" fmla="*/ 0 w 3136392"/>
              <a:gd name="connsiteY8" fmla="*/ 522742 h 3529584"/>
              <a:gd name="connsiteX0" fmla="*/ 0 w 3136404"/>
              <a:gd name="connsiteY0" fmla="*/ 522742 h 3529584"/>
              <a:gd name="connsiteX1" fmla="*/ 522742 w 3136404"/>
              <a:gd name="connsiteY1" fmla="*/ 0 h 3529584"/>
              <a:gd name="connsiteX2" fmla="*/ 2854281 w 3136404"/>
              <a:gd name="connsiteY2" fmla="*/ 0 h 3529584"/>
              <a:gd name="connsiteX3" fmla="*/ 3136392 w 3136404"/>
              <a:gd name="connsiteY3" fmla="*/ 522742 h 3529584"/>
              <a:gd name="connsiteX4" fmla="*/ 3136392 w 3136404"/>
              <a:gd name="connsiteY4" fmla="*/ 3006842 h 3529584"/>
              <a:gd name="connsiteX5" fmla="*/ 2613650 w 3136404"/>
              <a:gd name="connsiteY5" fmla="*/ 3529584 h 3529584"/>
              <a:gd name="connsiteX6" fmla="*/ 522742 w 3136404"/>
              <a:gd name="connsiteY6" fmla="*/ 3529584 h 3529584"/>
              <a:gd name="connsiteX7" fmla="*/ 0 w 3136404"/>
              <a:gd name="connsiteY7" fmla="*/ 3006842 h 3529584"/>
              <a:gd name="connsiteX8" fmla="*/ 0 w 3136404"/>
              <a:gd name="connsiteY8" fmla="*/ 522742 h 3529584"/>
              <a:gd name="connsiteX0" fmla="*/ 0 w 3137803"/>
              <a:gd name="connsiteY0" fmla="*/ 522742 h 3529584"/>
              <a:gd name="connsiteX1" fmla="*/ 522742 w 3137803"/>
              <a:gd name="connsiteY1" fmla="*/ 0 h 3529584"/>
              <a:gd name="connsiteX2" fmla="*/ 2883464 w 3137803"/>
              <a:gd name="connsiteY2" fmla="*/ 0 h 3529584"/>
              <a:gd name="connsiteX3" fmla="*/ 3136392 w 3137803"/>
              <a:gd name="connsiteY3" fmla="*/ 522742 h 3529584"/>
              <a:gd name="connsiteX4" fmla="*/ 3136392 w 3137803"/>
              <a:gd name="connsiteY4" fmla="*/ 3006842 h 3529584"/>
              <a:gd name="connsiteX5" fmla="*/ 2613650 w 3137803"/>
              <a:gd name="connsiteY5" fmla="*/ 3529584 h 3529584"/>
              <a:gd name="connsiteX6" fmla="*/ 522742 w 3137803"/>
              <a:gd name="connsiteY6" fmla="*/ 3529584 h 3529584"/>
              <a:gd name="connsiteX7" fmla="*/ 0 w 3137803"/>
              <a:gd name="connsiteY7" fmla="*/ 3006842 h 3529584"/>
              <a:gd name="connsiteX8" fmla="*/ 0 w 3137803"/>
              <a:gd name="connsiteY8" fmla="*/ 522742 h 3529584"/>
              <a:gd name="connsiteX0" fmla="*/ 1687 w 3139490"/>
              <a:gd name="connsiteY0" fmla="*/ 522742 h 3529584"/>
              <a:gd name="connsiteX1" fmla="*/ 252055 w 3139490"/>
              <a:gd name="connsiteY1" fmla="*/ 0 h 3529584"/>
              <a:gd name="connsiteX2" fmla="*/ 2885151 w 3139490"/>
              <a:gd name="connsiteY2" fmla="*/ 0 h 3529584"/>
              <a:gd name="connsiteX3" fmla="*/ 3138079 w 3139490"/>
              <a:gd name="connsiteY3" fmla="*/ 522742 h 3529584"/>
              <a:gd name="connsiteX4" fmla="*/ 3138079 w 3139490"/>
              <a:gd name="connsiteY4" fmla="*/ 3006842 h 3529584"/>
              <a:gd name="connsiteX5" fmla="*/ 2615337 w 3139490"/>
              <a:gd name="connsiteY5" fmla="*/ 3529584 h 3529584"/>
              <a:gd name="connsiteX6" fmla="*/ 524429 w 3139490"/>
              <a:gd name="connsiteY6" fmla="*/ 3529584 h 3529584"/>
              <a:gd name="connsiteX7" fmla="*/ 1687 w 3139490"/>
              <a:gd name="connsiteY7" fmla="*/ 3006842 h 3529584"/>
              <a:gd name="connsiteX8" fmla="*/ 1687 w 3139490"/>
              <a:gd name="connsiteY8" fmla="*/ 522742 h 3529584"/>
              <a:gd name="connsiteX0" fmla="*/ 1687 w 3139490"/>
              <a:gd name="connsiteY0" fmla="*/ 522742 h 3529584"/>
              <a:gd name="connsiteX1" fmla="*/ 252055 w 3139490"/>
              <a:gd name="connsiteY1" fmla="*/ 0 h 3529584"/>
              <a:gd name="connsiteX2" fmla="*/ 2885151 w 3139490"/>
              <a:gd name="connsiteY2" fmla="*/ 0 h 3529584"/>
              <a:gd name="connsiteX3" fmla="*/ 3138079 w 3139490"/>
              <a:gd name="connsiteY3" fmla="*/ 522742 h 3529584"/>
              <a:gd name="connsiteX4" fmla="*/ 3138079 w 3139490"/>
              <a:gd name="connsiteY4" fmla="*/ 3006842 h 3529584"/>
              <a:gd name="connsiteX5" fmla="*/ 2615337 w 3139490"/>
              <a:gd name="connsiteY5" fmla="*/ 3529584 h 3529584"/>
              <a:gd name="connsiteX6" fmla="*/ 329876 w 3139490"/>
              <a:gd name="connsiteY6" fmla="*/ 3529584 h 3529584"/>
              <a:gd name="connsiteX7" fmla="*/ 1687 w 3139490"/>
              <a:gd name="connsiteY7" fmla="*/ 3006842 h 3529584"/>
              <a:gd name="connsiteX8" fmla="*/ 1687 w 3139490"/>
              <a:gd name="connsiteY8" fmla="*/ 522742 h 3529584"/>
              <a:gd name="connsiteX0" fmla="*/ 1687 w 3139490"/>
              <a:gd name="connsiteY0" fmla="*/ 522742 h 3529584"/>
              <a:gd name="connsiteX1" fmla="*/ 252055 w 3139490"/>
              <a:gd name="connsiteY1" fmla="*/ 0 h 3529584"/>
              <a:gd name="connsiteX2" fmla="*/ 2885151 w 3139490"/>
              <a:gd name="connsiteY2" fmla="*/ 0 h 3529584"/>
              <a:gd name="connsiteX3" fmla="*/ 3138079 w 3139490"/>
              <a:gd name="connsiteY3" fmla="*/ 522742 h 3529584"/>
              <a:gd name="connsiteX4" fmla="*/ 3138079 w 3139490"/>
              <a:gd name="connsiteY4" fmla="*/ 3006842 h 3529584"/>
              <a:gd name="connsiteX5" fmla="*/ 2848801 w 3139490"/>
              <a:gd name="connsiteY5" fmla="*/ 3529584 h 3529584"/>
              <a:gd name="connsiteX6" fmla="*/ 329876 w 3139490"/>
              <a:gd name="connsiteY6" fmla="*/ 3529584 h 3529584"/>
              <a:gd name="connsiteX7" fmla="*/ 1687 w 3139490"/>
              <a:gd name="connsiteY7" fmla="*/ 3006842 h 3529584"/>
              <a:gd name="connsiteX8" fmla="*/ 1687 w 3139490"/>
              <a:gd name="connsiteY8" fmla="*/ 522742 h 3529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39490" h="3529584">
                <a:moveTo>
                  <a:pt x="1687" y="522742"/>
                </a:moveTo>
                <a:cubicBezTo>
                  <a:pt x="1687" y="234040"/>
                  <a:pt x="-36647" y="0"/>
                  <a:pt x="252055" y="0"/>
                </a:cubicBezTo>
                <a:lnTo>
                  <a:pt x="2885151" y="0"/>
                </a:lnTo>
                <a:cubicBezTo>
                  <a:pt x="3173853" y="0"/>
                  <a:pt x="3138079" y="234040"/>
                  <a:pt x="3138079" y="522742"/>
                </a:cubicBezTo>
                <a:lnTo>
                  <a:pt x="3138079" y="3006842"/>
                </a:lnTo>
                <a:cubicBezTo>
                  <a:pt x="3138079" y="3295544"/>
                  <a:pt x="3137503" y="3529584"/>
                  <a:pt x="2848801" y="3529584"/>
                </a:cubicBezTo>
                <a:lnTo>
                  <a:pt x="329876" y="3529584"/>
                </a:lnTo>
                <a:cubicBezTo>
                  <a:pt x="41174" y="3529584"/>
                  <a:pt x="1687" y="3295544"/>
                  <a:pt x="1687" y="3006842"/>
                </a:cubicBezTo>
                <a:lnTo>
                  <a:pt x="1687" y="522742"/>
                </a:lnTo>
                <a:close/>
              </a:path>
            </a:pathLst>
          </a:custGeom>
          <a:noFill/>
          <a:ln>
            <a:solidFill>
              <a:srgbClr val="D14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8" name="Tekst — symbol zastępczy 11">
            <a:extLst>
              <a:ext uri="{FF2B5EF4-FFF2-40B4-BE49-F238E27FC236}">
                <a16:creationId xmlns:a16="http://schemas.microsoft.com/office/drawing/2014/main" id="{5294241C-27BC-4F81-86AC-BB6A1B6C317E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742351" y="3273318"/>
            <a:ext cx="2769902" cy="2361398"/>
          </a:xfrm>
        </p:spPr>
        <p:txBody>
          <a:bodyPr lIns="0" tIns="0" rIns="0" bIns="0" rtlCol="0">
            <a:normAutofit/>
          </a:bodyPr>
          <a:lstStyle>
            <a:lvl1pPr marL="216000" indent="-216000">
              <a:lnSpc>
                <a:spcPct val="10000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Char char="•"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30" name="Obraz — symbol zastępczy 11">
            <a:extLst>
              <a:ext uri="{FF2B5EF4-FFF2-40B4-BE49-F238E27FC236}">
                <a16:creationId xmlns:a16="http://schemas.microsoft.com/office/drawing/2014/main" id="{A174FF28-7765-4AA3-9FD4-CD935B4751C7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2645068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zawartości Tabela i wyk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id="{0F0C2245-DE76-4D87-9695-FB48563BCAE4}"/>
              </a:ext>
            </a:extLst>
          </p:cNvPr>
          <p:cNvSpPr/>
          <p:nvPr userDrawn="1"/>
        </p:nvSpPr>
        <p:spPr>
          <a:xfrm>
            <a:off x="0" y="15802"/>
            <a:ext cx="12192000" cy="6842198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2414016"/>
            <a:ext cx="12192000" cy="4443984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805472"/>
            <a:ext cx="6862011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Data — symbol zastępczy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070498F-1EA8-4EDC-969C-E35B97D26DFD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5" name="Tekst — symbol zastępczy 2">
            <a:extLst>
              <a:ext uri="{FF2B5EF4-FFF2-40B4-BE49-F238E27FC236}">
                <a16:creationId xmlns:a16="http://schemas.microsoft.com/office/drawing/2014/main" id="{FC1C00E5-E205-47D3-ACCC-BA3FDBF71013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838199" y="1928770"/>
            <a:ext cx="2769902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23" name="Tekst — symbol zastępczy 2">
            <a:extLst>
              <a:ext uri="{FF2B5EF4-FFF2-40B4-BE49-F238E27FC236}">
                <a16:creationId xmlns:a16="http://schemas.microsoft.com/office/drawing/2014/main" id="{F074267C-7E1D-4515-B053-1121335429CD}"/>
              </a:ext>
            </a:extLst>
          </p:cNvPr>
          <p:cNvSpPr>
            <a:spLocks noGrp="1"/>
          </p:cNvSpPr>
          <p:nvPr>
            <p:ph type="body" idx="52" hasCustomPrompt="1"/>
          </p:nvPr>
        </p:nvSpPr>
        <p:spPr>
          <a:xfrm>
            <a:off x="6402339" y="1925467"/>
            <a:ext cx="2769902" cy="334918"/>
          </a:xfrm>
        </p:spPr>
        <p:txBody>
          <a:bodyPr lIns="0" tIns="0" rIns="0" bIns="0" rtlCol="0" anchor="b">
            <a:normAutofit/>
          </a:bodyPr>
          <a:lstStyle>
            <a:lvl1pPr marL="0" indent="0"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11" name="Zawartość — symbol zastępczy 10">
            <a:extLst>
              <a:ext uri="{FF2B5EF4-FFF2-40B4-BE49-F238E27FC236}">
                <a16:creationId xmlns:a16="http://schemas.microsoft.com/office/drawing/2014/main" id="{207BEA77-6F19-47A4-89B3-773557D35ADD}"/>
              </a:ext>
            </a:extLst>
          </p:cNvPr>
          <p:cNvSpPr>
            <a:spLocks noGrp="1"/>
          </p:cNvSpPr>
          <p:nvPr>
            <p:ph sz="quarter" idx="53" hasCustomPrompt="1"/>
          </p:nvPr>
        </p:nvSpPr>
        <p:spPr>
          <a:xfrm>
            <a:off x="839788" y="2606834"/>
            <a:ext cx="4913312" cy="3022600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25" name="Zawartość — symbol zastępczy 10">
            <a:extLst>
              <a:ext uri="{FF2B5EF4-FFF2-40B4-BE49-F238E27FC236}">
                <a16:creationId xmlns:a16="http://schemas.microsoft.com/office/drawing/2014/main" id="{CB2E1E06-E22D-4555-9D15-BBCA0BE6F5F4}"/>
              </a:ext>
            </a:extLst>
          </p:cNvPr>
          <p:cNvSpPr>
            <a:spLocks noGrp="1"/>
          </p:cNvSpPr>
          <p:nvPr>
            <p:ph sz="quarter" idx="54" hasCustomPrompt="1"/>
          </p:nvPr>
        </p:nvSpPr>
        <p:spPr>
          <a:xfrm>
            <a:off x="6402339" y="2606834"/>
            <a:ext cx="4913312" cy="3022600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29" name="Obraz — symbol zastępczy 11">
            <a:extLst>
              <a:ext uri="{FF2B5EF4-FFF2-40B4-BE49-F238E27FC236}">
                <a16:creationId xmlns:a16="http://schemas.microsoft.com/office/drawing/2014/main" id="{BF4CB8DC-40CD-4909-8F71-4707DCC2606B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10965251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osi cza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49" name="Prostokąt 48">
            <a:extLst>
              <a:ext uri="{FF2B5EF4-FFF2-40B4-BE49-F238E27FC236}">
                <a16:creationId xmlns:a16="http://schemas.microsoft.com/office/drawing/2014/main" id="{318B7734-2772-4C9A-BD61-B27A99E74C14}"/>
              </a:ext>
            </a:extLst>
          </p:cNvPr>
          <p:cNvSpPr/>
          <p:nvPr userDrawn="1"/>
        </p:nvSpPr>
        <p:spPr>
          <a:xfrm>
            <a:off x="-3560" y="18540"/>
            <a:ext cx="12192000" cy="683946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cxnSp>
        <p:nvCxnSpPr>
          <p:cNvPr id="11" name="Łącznik prosty 10">
            <a:extLst>
              <a:ext uri="{FF2B5EF4-FFF2-40B4-BE49-F238E27FC236}">
                <a16:creationId xmlns:a16="http://schemas.microsoft.com/office/drawing/2014/main" id="{137A0267-8AC8-4915-9542-1B14DD87BB22}"/>
              </a:ext>
            </a:extLst>
          </p:cNvPr>
          <p:cNvCxnSpPr/>
          <p:nvPr userDrawn="1"/>
        </p:nvCxnSpPr>
        <p:spPr>
          <a:xfrm>
            <a:off x="1743456" y="3429000"/>
            <a:ext cx="8705088" cy="0"/>
          </a:xfrm>
          <a:prstGeom prst="line">
            <a:avLst/>
          </a:prstGeom>
          <a:ln w="508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ytuł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805472"/>
            <a:ext cx="6862011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Data — symbol zastępczy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E7E974E-6588-4A49-AB4A-72C34F7F1025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5" name="Tekst — symbol zastępczy 2">
            <a:extLst>
              <a:ext uri="{FF2B5EF4-FFF2-40B4-BE49-F238E27FC236}">
                <a16:creationId xmlns:a16="http://schemas.microsoft.com/office/drawing/2014/main" id="{FC1C00E5-E205-47D3-ACCC-BA3FDBF71013}"/>
              </a:ext>
            </a:extLst>
          </p:cNvPr>
          <p:cNvSpPr>
            <a:spLocks noGrp="1"/>
          </p:cNvSpPr>
          <p:nvPr>
            <p:ph type="body" idx="41" hasCustomPrompt="1"/>
          </p:nvPr>
        </p:nvSpPr>
        <p:spPr>
          <a:xfrm>
            <a:off x="711126" y="4231099"/>
            <a:ext cx="2020824" cy="334918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16" name="Tekst — symbol zastępczy 11">
            <a:extLst>
              <a:ext uri="{FF2B5EF4-FFF2-40B4-BE49-F238E27FC236}">
                <a16:creationId xmlns:a16="http://schemas.microsoft.com/office/drawing/2014/main" id="{CC501F77-56D4-49F2-9772-EE01ACF5274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11127" y="4664315"/>
            <a:ext cx="2020824" cy="1178559"/>
          </a:xfrm>
        </p:spPr>
        <p:txBody>
          <a:bodyPr lIns="0" tIns="0" rIns="0" bIns="0" rtlCol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9" name="Tekst — symbol zastępczy 11">
            <a:extLst>
              <a:ext uri="{FF2B5EF4-FFF2-40B4-BE49-F238E27FC236}">
                <a16:creationId xmlns:a16="http://schemas.microsoft.com/office/drawing/2014/main" id="{6E425E0E-28A3-4830-99E8-D93E5B20E77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36613" y="1392449"/>
            <a:ext cx="10515600" cy="935429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8" name="Owal 7">
            <a:extLst>
              <a:ext uri="{FF2B5EF4-FFF2-40B4-BE49-F238E27FC236}">
                <a16:creationId xmlns:a16="http://schemas.microsoft.com/office/drawing/2014/main" id="{CD691C53-AE3E-4F20-95DD-9685FED4F5A1}"/>
              </a:ext>
            </a:extLst>
          </p:cNvPr>
          <p:cNvSpPr/>
          <p:nvPr userDrawn="1"/>
        </p:nvSpPr>
        <p:spPr>
          <a:xfrm>
            <a:off x="1053452" y="2763480"/>
            <a:ext cx="1335024" cy="1335024"/>
          </a:xfrm>
          <a:prstGeom prst="ellipse">
            <a:avLst/>
          </a:prstGeom>
          <a:solidFill>
            <a:schemeClr val="tx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7" name="Owal 16">
            <a:extLst>
              <a:ext uri="{FF2B5EF4-FFF2-40B4-BE49-F238E27FC236}">
                <a16:creationId xmlns:a16="http://schemas.microsoft.com/office/drawing/2014/main" id="{C2CDE282-1A6F-4DBA-865E-1B11BA3ABC55}"/>
              </a:ext>
            </a:extLst>
          </p:cNvPr>
          <p:cNvSpPr/>
          <p:nvPr userDrawn="1"/>
        </p:nvSpPr>
        <p:spPr>
          <a:xfrm>
            <a:off x="9803524" y="2763480"/>
            <a:ext cx="1335024" cy="1335024"/>
          </a:xfrm>
          <a:prstGeom prst="ellipse">
            <a:avLst/>
          </a:prstGeom>
          <a:solidFill>
            <a:schemeClr val="tx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8" name="Owal 17">
            <a:extLst>
              <a:ext uri="{FF2B5EF4-FFF2-40B4-BE49-F238E27FC236}">
                <a16:creationId xmlns:a16="http://schemas.microsoft.com/office/drawing/2014/main" id="{5EA74B15-692A-450D-B310-878022A27D88}"/>
              </a:ext>
            </a:extLst>
          </p:cNvPr>
          <p:cNvSpPr/>
          <p:nvPr userDrawn="1"/>
        </p:nvSpPr>
        <p:spPr>
          <a:xfrm>
            <a:off x="3240970" y="2763480"/>
            <a:ext cx="1335024" cy="1335024"/>
          </a:xfrm>
          <a:prstGeom prst="ellipse">
            <a:avLst/>
          </a:prstGeom>
          <a:solidFill>
            <a:schemeClr val="tx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0" name="Owal 19">
            <a:extLst>
              <a:ext uri="{FF2B5EF4-FFF2-40B4-BE49-F238E27FC236}">
                <a16:creationId xmlns:a16="http://schemas.microsoft.com/office/drawing/2014/main" id="{6CE791CF-B7E8-4D71-8684-B32E8C8F4301}"/>
              </a:ext>
            </a:extLst>
          </p:cNvPr>
          <p:cNvSpPr/>
          <p:nvPr userDrawn="1"/>
        </p:nvSpPr>
        <p:spPr>
          <a:xfrm>
            <a:off x="5428488" y="2763480"/>
            <a:ext cx="1335024" cy="1335024"/>
          </a:xfrm>
          <a:prstGeom prst="ellipse">
            <a:avLst/>
          </a:prstGeom>
          <a:solidFill>
            <a:schemeClr val="tx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1" name="Owal 20">
            <a:extLst>
              <a:ext uri="{FF2B5EF4-FFF2-40B4-BE49-F238E27FC236}">
                <a16:creationId xmlns:a16="http://schemas.microsoft.com/office/drawing/2014/main" id="{4AD3D6DD-0953-43C9-8188-184BE5DA2793}"/>
              </a:ext>
            </a:extLst>
          </p:cNvPr>
          <p:cNvSpPr/>
          <p:nvPr userDrawn="1"/>
        </p:nvSpPr>
        <p:spPr>
          <a:xfrm>
            <a:off x="7616006" y="2763480"/>
            <a:ext cx="1335024" cy="1335024"/>
          </a:xfrm>
          <a:prstGeom prst="ellipse">
            <a:avLst/>
          </a:prstGeom>
          <a:solidFill>
            <a:schemeClr val="tx1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4" name="Tekst — symbol zastępczy 2">
            <a:extLst>
              <a:ext uri="{FF2B5EF4-FFF2-40B4-BE49-F238E27FC236}">
                <a16:creationId xmlns:a16="http://schemas.microsoft.com/office/drawing/2014/main" id="{27E8A912-57C4-484A-BC10-933FA672E854}"/>
              </a:ext>
            </a:extLst>
          </p:cNvPr>
          <p:cNvSpPr>
            <a:spLocks noGrp="1"/>
          </p:cNvSpPr>
          <p:nvPr>
            <p:ph type="body" idx="48" hasCustomPrompt="1"/>
          </p:nvPr>
        </p:nvSpPr>
        <p:spPr>
          <a:xfrm>
            <a:off x="9452932" y="4231099"/>
            <a:ext cx="2020824" cy="334918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27" name="Tekst — symbol zastępczy 11">
            <a:extLst>
              <a:ext uri="{FF2B5EF4-FFF2-40B4-BE49-F238E27FC236}">
                <a16:creationId xmlns:a16="http://schemas.microsoft.com/office/drawing/2014/main" id="{B7A3AAFE-6461-4AE9-B70B-74CB089850AE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452933" y="4664315"/>
            <a:ext cx="2020824" cy="1178559"/>
          </a:xfrm>
        </p:spPr>
        <p:txBody>
          <a:bodyPr lIns="0" tIns="0" rIns="0" bIns="0" rtlCol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28" name="Tekst — symbol zastępczy 2">
            <a:extLst>
              <a:ext uri="{FF2B5EF4-FFF2-40B4-BE49-F238E27FC236}">
                <a16:creationId xmlns:a16="http://schemas.microsoft.com/office/drawing/2014/main" id="{B3255040-19AE-4D3C-B7EB-0DFF91543E37}"/>
              </a:ext>
            </a:extLst>
          </p:cNvPr>
          <p:cNvSpPr>
            <a:spLocks noGrp="1"/>
          </p:cNvSpPr>
          <p:nvPr>
            <p:ph type="body" idx="50" hasCustomPrompt="1"/>
          </p:nvPr>
        </p:nvSpPr>
        <p:spPr>
          <a:xfrm>
            <a:off x="2896577" y="4231099"/>
            <a:ext cx="2020824" cy="334918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29" name="Tekst — symbol zastępczy 11">
            <a:extLst>
              <a:ext uri="{FF2B5EF4-FFF2-40B4-BE49-F238E27FC236}">
                <a16:creationId xmlns:a16="http://schemas.microsoft.com/office/drawing/2014/main" id="{FBE4D9BD-0351-4B91-B0BC-1DC3E5348A9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2896578" y="4664315"/>
            <a:ext cx="2020824" cy="1178559"/>
          </a:xfrm>
        </p:spPr>
        <p:txBody>
          <a:bodyPr lIns="0" tIns="0" rIns="0" bIns="0" rtlCol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30" name="Tekst — symbol zastępczy 2">
            <a:extLst>
              <a:ext uri="{FF2B5EF4-FFF2-40B4-BE49-F238E27FC236}">
                <a16:creationId xmlns:a16="http://schemas.microsoft.com/office/drawing/2014/main" id="{98AB56CF-F4C5-4F54-9C81-C6AF325445C4}"/>
              </a:ext>
            </a:extLst>
          </p:cNvPr>
          <p:cNvSpPr>
            <a:spLocks noGrp="1"/>
          </p:cNvSpPr>
          <p:nvPr>
            <p:ph type="body" idx="52" hasCustomPrompt="1"/>
          </p:nvPr>
        </p:nvSpPr>
        <p:spPr>
          <a:xfrm>
            <a:off x="5082028" y="4231099"/>
            <a:ext cx="2020824" cy="334918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31" name="Tekst — symbol zastępczy 11">
            <a:extLst>
              <a:ext uri="{FF2B5EF4-FFF2-40B4-BE49-F238E27FC236}">
                <a16:creationId xmlns:a16="http://schemas.microsoft.com/office/drawing/2014/main" id="{EDAADAFF-CDF8-4B5A-B4AF-07A1E3BDCFFD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5082029" y="4664315"/>
            <a:ext cx="2020824" cy="1178559"/>
          </a:xfrm>
        </p:spPr>
        <p:txBody>
          <a:bodyPr lIns="0" tIns="0" rIns="0" bIns="0" rtlCol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32" name="Tekst — symbol zastępczy 2">
            <a:extLst>
              <a:ext uri="{FF2B5EF4-FFF2-40B4-BE49-F238E27FC236}">
                <a16:creationId xmlns:a16="http://schemas.microsoft.com/office/drawing/2014/main" id="{455E4403-2A75-455B-8AB8-D9D2DEE6B4B8}"/>
              </a:ext>
            </a:extLst>
          </p:cNvPr>
          <p:cNvSpPr>
            <a:spLocks noGrp="1"/>
          </p:cNvSpPr>
          <p:nvPr>
            <p:ph type="body" idx="54" hasCustomPrompt="1"/>
          </p:nvPr>
        </p:nvSpPr>
        <p:spPr>
          <a:xfrm>
            <a:off x="7267480" y="4231099"/>
            <a:ext cx="2020824" cy="334918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33" name="Tekst — symbol zastępczy 11">
            <a:extLst>
              <a:ext uri="{FF2B5EF4-FFF2-40B4-BE49-F238E27FC236}">
                <a16:creationId xmlns:a16="http://schemas.microsoft.com/office/drawing/2014/main" id="{72A71372-85B1-4BE9-AFC9-78A34420C192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267481" y="4664315"/>
            <a:ext cx="2020824" cy="1178559"/>
          </a:xfrm>
        </p:spPr>
        <p:txBody>
          <a:bodyPr lIns="0" tIns="0" rIns="0" bIns="0" rtlCol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39" name="Tekst — symbol zastępczy 2">
            <a:extLst>
              <a:ext uri="{FF2B5EF4-FFF2-40B4-BE49-F238E27FC236}">
                <a16:creationId xmlns:a16="http://schemas.microsoft.com/office/drawing/2014/main" id="{450A7337-3C0A-4855-BC87-AA251494827A}"/>
              </a:ext>
            </a:extLst>
          </p:cNvPr>
          <p:cNvSpPr>
            <a:spLocks noGrp="1"/>
          </p:cNvSpPr>
          <p:nvPr>
            <p:ph type="body" idx="56" hasCustomPrompt="1"/>
          </p:nvPr>
        </p:nvSpPr>
        <p:spPr>
          <a:xfrm>
            <a:off x="1053452" y="3074289"/>
            <a:ext cx="1335024" cy="462656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None/>
              <a:defRPr sz="29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20XX</a:t>
            </a:r>
          </a:p>
        </p:txBody>
      </p:sp>
      <p:sp>
        <p:nvSpPr>
          <p:cNvPr id="40" name="Tekst — symbol zastępczy 2">
            <a:extLst>
              <a:ext uri="{FF2B5EF4-FFF2-40B4-BE49-F238E27FC236}">
                <a16:creationId xmlns:a16="http://schemas.microsoft.com/office/drawing/2014/main" id="{D7169E62-2B9B-4CF2-B2E2-3FD55EEEFF87}"/>
              </a:ext>
            </a:extLst>
          </p:cNvPr>
          <p:cNvSpPr>
            <a:spLocks noGrp="1"/>
          </p:cNvSpPr>
          <p:nvPr>
            <p:ph type="body" idx="57" hasCustomPrompt="1"/>
          </p:nvPr>
        </p:nvSpPr>
        <p:spPr>
          <a:xfrm>
            <a:off x="1053452" y="3471539"/>
            <a:ext cx="1335024" cy="233857"/>
          </a:xfrm>
        </p:spPr>
        <p:txBody>
          <a:bodyPr lIns="0" tIns="0" rIns="0" bIns="0" rtlCol="0" anchor="t" anchorCtr="0">
            <a:normAutofit/>
          </a:bodyPr>
          <a:lstStyle>
            <a:lvl1pPr marL="0" indent="0" algn="ctr">
              <a:buNone/>
              <a:defRPr sz="1700" b="1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Miesiąc</a:t>
            </a:r>
          </a:p>
        </p:txBody>
      </p:sp>
      <p:sp>
        <p:nvSpPr>
          <p:cNvPr id="41" name="Tekst — symbol zastępczy 2">
            <a:extLst>
              <a:ext uri="{FF2B5EF4-FFF2-40B4-BE49-F238E27FC236}">
                <a16:creationId xmlns:a16="http://schemas.microsoft.com/office/drawing/2014/main" id="{AC0575D2-AA1D-44C6-9FB3-21ADF8988B54}"/>
              </a:ext>
            </a:extLst>
          </p:cNvPr>
          <p:cNvSpPr>
            <a:spLocks noGrp="1"/>
          </p:cNvSpPr>
          <p:nvPr>
            <p:ph type="body" idx="58" hasCustomPrompt="1"/>
          </p:nvPr>
        </p:nvSpPr>
        <p:spPr>
          <a:xfrm>
            <a:off x="3240970" y="3068944"/>
            <a:ext cx="1335024" cy="462656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None/>
              <a:defRPr sz="29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20XX</a:t>
            </a:r>
          </a:p>
        </p:txBody>
      </p:sp>
      <p:sp>
        <p:nvSpPr>
          <p:cNvPr id="42" name="Tekst — symbol zastępczy 2">
            <a:extLst>
              <a:ext uri="{FF2B5EF4-FFF2-40B4-BE49-F238E27FC236}">
                <a16:creationId xmlns:a16="http://schemas.microsoft.com/office/drawing/2014/main" id="{2BBDBCDC-6887-4C68-B9B1-5692A081F030}"/>
              </a:ext>
            </a:extLst>
          </p:cNvPr>
          <p:cNvSpPr>
            <a:spLocks noGrp="1"/>
          </p:cNvSpPr>
          <p:nvPr>
            <p:ph type="body" idx="59" hasCustomPrompt="1"/>
          </p:nvPr>
        </p:nvSpPr>
        <p:spPr>
          <a:xfrm>
            <a:off x="3240970" y="3466194"/>
            <a:ext cx="1335024" cy="233857"/>
          </a:xfrm>
        </p:spPr>
        <p:txBody>
          <a:bodyPr lIns="0" tIns="0" rIns="0" bIns="0" rtlCol="0" anchor="t" anchorCtr="0">
            <a:normAutofit/>
          </a:bodyPr>
          <a:lstStyle>
            <a:lvl1pPr marL="0" indent="0" algn="ctr">
              <a:buNone/>
              <a:defRPr sz="1700" b="1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Miesiąc</a:t>
            </a:r>
          </a:p>
        </p:txBody>
      </p:sp>
      <p:sp>
        <p:nvSpPr>
          <p:cNvPr id="43" name="Tekst — symbol zastępczy 2">
            <a:extLst>
              <a:ext uri="{FF2B5EF4-FFF2-40B4-BE49-F238E27FC236}">
                <a16:creationId xmlns:a16="http://schemas.microsoft.com/office/drawing/2014/main" id="{6ABCAEE9-21FE-4449-83EB-FBEC4248EE5E}"/>
              </a:ext>
            </a:extLst>
          </p:cNvPr>
          <p:cNvSpPr>
            <a:spLocks noGrp="1"/>
          </p:cNvSpPr>
          <p:nvPr>
            <p:ph type="body" idx="60" hasCustomPrompt="1"/>
          </p:nvPr>
        </p:nvSpPr>
        <p:spPr>
          <a:xfrm>
            <a:off x="5428488" y="3077096"/>
            <a:ext cx="1335024" cy="462656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None/>
              <a:defRPr sz="29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20XX</a:t>
            </a:r>
          </a:p>
        </p:txBody>
      </p:sp>
      <p:sp>
        <p:nvSpPr>
          <p:cNvPr id="44" name="Tekst — symbol zastępczy 2">
            <a:extLst>
              <a:ext uri="{FF2B5EF4-FFF2-40B4-BE49-F238E27FC236}">
                <a16:creationId xmlns:a16="http://schemas.microsoft.com/office/drawing/2014/main" id="{95136500-0830-4515-8356-C6B23041E5C7}"/>
              </a:ext>
            </a:extLst>
          </p:cNvPr>
          <p:cNvSpPr>
            <a:spLocks noGrp="1"/>
          </p:cNvSpPr>
          <p:nvPr>
            <p:ph type="body" idx="61" hasCustomPrompt="1"/>
          </p:nvPr>
        </p:nvSpPr>
        <p:spPr>
          <a:xfrm>
            <a:off x="5428488" y="3474346"/>
            <a:ext cx="1335024" cy="233857"/>
          </a:xfrm>
        </p:spPr>
        <p:txBody>
          <a:bodyPr lIns="0" tIns="0" rIns="0" bIns="0" rtlCol="0" anchor="t" anchorCtr="0">
            <a:normAutofit/>
          </a:bodyPr>
          <a:lstStyle>
            <a:lvl1pPr marL="0" indent="0" algn="ctr">
              <a:buNone/>
              <a:defRPr sz="1700" b="1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Miesiąc</a:t>
            </a:r>
          </a:p>
        </p:txBody>
      </p:sp>
      <p:sp>
        <p:nvSpPr>
          <p:cNvPr id="45" name="Tekst — symbol zastępczy 2">
            <a:extLst>
              <a:ext uri="{FF2B5EF4-FFF2-40B4-BE49-F238E27FC236}">
                <a16:creationId xmlns:a16="http://schemas.microsoft.com/office/drawing/2014/main" id="{CBD503F2-AFE4-4764-8A65-FCC3DF905012}"/>
              </a:ext>
            </a:extLst>
          </p:cNvPr>
          <p:cNvSpPr>
            <a:spLocks noGrp="1"/>
          </p:cNvSpPr>
          <p:nvPr>
            <p:ph type="body" idx="62" hasCustomPrompt="1"/>
          </p:nvPr>
        </p:nvSpPr>
        <p:spPr>
          <a:xfrm>
            <a:off x="7616006" y="3082825"/>
            <a:ext cx="1335024" cy="462656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None/>
              <a:defRPr sz="29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20XX</a:t>
            </a:r>
          </a:p>
        </p:txBody>
      </p:sp>
      <p:sp>
        <p:nvSpPr>
          <p:cNvPr id="46" name="Tekst — symbol zastępczy 2">
            <a:extLst>
              <a:ext uri="{FF2B5EF4-FFF2-40B4-BE49-F238E27FC236}">
                <a16:creationId xmlns:a16="http://schemas.microsoft.com/office/drawing/2014/main" id="{7DC0A657-989F-4B29-8E27-DDC81B0140EE}"/>
              </a:ext>
            </a:extLst>
          </p:cNvPr>
          <p:cNvSpPr>
            <a:spLocks noGrp="1"/>
          </p:cNvSpPr>
          <p:nvPr>
            <p:ph type="body" idx="63" hasCustomPrompt="1"/>
          </p:nvPr>
        </p:nvSpPr>
        <p:spPr>
          <a:xfrm>
            <a:off x="7616006" y="3480075"/>
            <a:ext cx="1335024" cy="233857"/>
          </a:xfrm>
        </p:spPr>
        <p:txBody>
          <a:bodyPr lIns="0" tIns="0" rIns="0" bIns="0" rtlCol="0" anchor="t" anchorCtr="0">
            <a:normAutofit/>
          </a:bodyPr>
          <a:lstStyle>
            <a:lvl1pPr marL="0" indent="0" algn="ctr">
              <a:buNone/>
              <a:defRPr sz="1700" b="1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Miesiąc</a:t>
            </a:r>
          </a:p>
        </p:txBody>
      </p:sp>
      <p:sp>
        <p:nvSpPr>
          <p:cNvPr id="47" name="Tekst — symbol zastępczy 2">
            <a:extLst>
              <a:ext uri="{FF2B5EF4-FFF2-40B4-BE49-F238E27FC236}">
                <a16:creationId xmlns:a16="http://schemas.microsoft.com/office/drawing/2014/main" id="{8437BAC6-4C02-46D8-AB5C-54416FDC4E11}"/>
              </a:ext>
            </a:extLst>
          </p:cNvPr>
          <p:cNvSpPr>
            <a:spLocks noGrp="1"/>
          </p:cNvSpPr>
          <p:nvPr>
            <p:ph type="body" idx="64" hasCustomPrompt="1"/>
          </p:nvPr>
        </p:nvSpPr>
        <p:spPr>
          <a:xfrm>
            <a:off x="9803524" y="3079749"/>
            <a:ext cx="1335024" cy="462656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None/>
              <a:defRPr sz="29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20XX</a:t>
            </a:r>
          </a:p>
        </p:txBody>
      </p:sp>
      <p:sp>
        <p:nvSpPr>
          <p:cNvPr id="48" name="Tekst — symbol zastępczy 2">
            <a:extLst>
              <a:ext uri="{FF2B5EF4-FFF2-40B4-BE49-F238E27FC236}">
                <a16:creationId xmlns:a16="http://schemas.microsoft.com/office/drawing/2014/main" id="{E0840D65-23FD-4BDF-B966-5BF3BE32F620}"/>
              </a:ext>
            </a:extLst>
          </p:cNvPr>
          <p:cNvSpPr>
            <a:spLocks noGrp="1"/>
          </p:cNvSpPr>
          <p:nvPr>
            <p:ph type="body" idx="65" hasCustomPrompt="1"/>
          </p:nvPr>
        </p:nvSpPr>
        <p:spPr>
          <a:xfrm>
            <a:off x="9803524" y="3476999"/>
            <a:ext cx="1335024" cy="233857"/>
          </a:xfrm>
        </p:spPr>
        <p:txBody>
          <a:bodyPr lIns="0" tIns="0" rIns="0" bIns="0" rtlCol="0" anchor="t" anchorCtr="0">
            <a:normAutofit/>
          </a:bodyPr>
          <a:lstStyle>
            <a:lvl1pPr marL="0" indent="0" algn="ctr">
              <a:buNone/>
              <a:defRPr sz="1700" b="1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Miesiąc</a:t>
            </a:r>
          </a:p>
        </p:txBody>
      </p:sp>
      <p:sp>
        <p:nvSpPr>
          <p:cNvPr id="50" name="Obraz — symbol zastępczy 11">
            <a:extLst>
              <a:ext uri="{FF2B5EF4-FFF2-40B4-BE49-F238E27FC236}">
                <a16:creationId xmlns:a16="http://schemas.microsoft.com/office/drawing/2014/main" id="{DBB3EB4E-1DA2-4278-B918-D5B7EDBD9B35}"/>
              </a:ext>
            </a:extLst>
          </p:cNvPr>
          <p:cNvSpPr>
            <a:spLocks noGrp="1"/>
          </p:cNvSpPr>
          <p:nvPr>
            <p:ph type="pic" sz="quarter" idx="66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1510719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, zawartość i logo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46B665D0-4EDB-4342-BED1-27DA9BA746A8}"/>
              </a:ext>
            </a:extLst>
          </p:cNvPr>
          <p:cNvSpPr/>
          <p:nvPr userDrawn="1"/>
        </p:nvSpPr>
        <p:spPr>
          <a:xfrm>
            <a:off x="7454" y="-1"/>
            <a:ext cx="12192000" cy="685799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1965960"/>
            <a:ext cx="12192000" cy="489204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805472"/>
            <a:ext cx="6862011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Data — symbol zastępczy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95CB48-CE74-4525-B40E-EF813A8AFCFB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1" name="Zawartość — symbol zastępczy 10">
            <a:extLst>
              <a:ext uri="{FF2B5EF4-FFF2-40B4-BE49-F238E27FC236}">
                <a16:creationId xmlns:a16="http://schemas.microsoft.com/office/drawing/2014/main" id="{207BEA77-6F19-47A4-89B3-773557D35ADD}"/>
              </a:ext>
            </a:extLst>
          </p:cNvPr>
          <p:cNvSpPr>
            <a:spLocks noGrp="1"/>
          </p:cNvSpPr>
          <p:nvPr>
            <p:ph sz="quarter" idx="53" hasCustomPrompt="1"/>
          </p:nvPr>
        </p:nvSpPr>
        <p:spPr>
          <a:xfrm>
            <a:off x="839787" y="1943100"/>
            <a:ext cx="10512425" cy="3686334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Kliknij, aby edytować style wzorców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16" name="Obraz — symbol zastępczy 11">
            <a:extLst>
              <a:ext uri="{FF2B5EF4-FFF2-40B4-BE49-F238E27FC236}">
                <a16:creationId xmlns:a16="http://schemas.microsoft.com/office/drawing/2014/main" id="{429030D9-F540-4B24-AA27-17B8726068F1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41276746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zawartości zespoł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35" name="Prostokąt 34">
            <a:extLst>
              <a:ext uri="{FF2B5EF4-FFF2-40B4-BE49-F238E27FC236}">
                <a16:creationId xmlns:a16="http://schemas.microsoft.com/office/drawing/2014/main" id="{8CF4E3C4-06F3-4C9B-8844-62F3323AB7DD}"/>
              </a:ext>
            </a:extLst>
          </p:cNvPr>
          <p:cNvSpPr/>
          <p:nvPr userDrawn="1"/>
        </p:nvSpPr>
        <p:spPr>
          <a:xfrm>
            <a:off x="-1587" y="6408"/>
            <a:ext cx="12192000" cy="685159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3154680"/>
            <a:ext cx="12192000" cy="370332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805472"/>
            <a:ext cx="6862011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Data — symbol zastępczy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0B0ACE-D7BC-4255-B730-B59DC554BCAC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9" name="Tekst — symbol zastępczy 11">
            <a:extLst>
              <a:ext uri="{FF2B5EF4-FFF2-40B4-BE49-F238E27FC236}">
                <a16:creationId xmlns:a16="http://schemas.microsoft.com/office/drawing/2014/main" id="{6E425E0E-28A3-4830-99E8-D93E5B20E77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36613" y="1392450"/>
            <a:ext cx="10515600" cy="588736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23" name="Tekst — symbol zastępczy 2">
            <a:extLst>
              <a:ext uri="{FF2B5EF4-FFF2-40B4-BE49-F238E27FC236}">
                <a16:creationId xmlns:a16="http://schemas.microsoft.com/office/drawing/2014/main" id="{F074267C-7E1D-4515-B053-1121335429CD}"/>
              </a:ext>
            </a:extLst>
          </p:cNvPr>
          <p:cNvSpPr>
            <a:spLocks noGrp="1"/>
          </p:cNvSpPr>
          <p:nvPr>
            <p:ph type="body" idx="52" hasCustomPrompt="1"/>
          </p:nvPr>
        </p:nvSpPr>
        <p:spPr>
          <a:xfrm>
            <a:off x="4711049" y="4355957"/>
            <a:ext cx="2769902" cy="334918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24" name="Tekst — symbol zastępczy 11">
            <a:extLst>
              <a:ext uri="{FF2B5EF4-FFF2-40B4-BE49-F238E27FC236}">
                <a16:creationId xmlns:a16="http://schemas.microsoft.com/office/drawing/2014/main" id="{BED0DB43-ABA6-4E0E-BA64-F6DBD79467F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4711049" y="4736849"/>
            <a:ext cx="2769902" cy="214088"/>
          </a:xfrm>
        </p:spPr>
        <p:txBody>
          <a:bodyPr lIns="0" tIns="0" rIns="0" bIns="0" rtlCol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1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28" name="Tekst — symbol zastępczy 11">
            <a:extLst>
              <a:ext uri="{FF2B5EF4-FFF2-40B4-BE49-F238E27FC236}">
                <a16:creationId xmlns:a16="http://schemas.microsoft.com/office/drawing/2014/main" id="{5294241C-27BC-4F81-86AC-BB6A1B6C317E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711049" y="5004864"/>
            <a:ext cx="2769902" cy="824020"/>
          </a:xfrm>
        </p:spPr>
        <p:txBody>
          <a:bodyPr lIns="0" tIns="0" rIns="0" bIns="0" rtlCol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1" name="Obraz — symbol zastępczy 10">
            <a:extLst>
              <a:ext uri="{FF2B5EF4-FFF2-40B4-BE49-F238E27FC236}">
                <a16:creationId xmlns:a16="http://schemas.microsoft.com/office/drawing/2014/main" id="{FA998E5C-D637-4A1F-9056-73766B04FE2B}"/>
              </a:ext>
            </a:extLst>
          </p:cNvPr>
          <p:cNvSpPr>
            <a:spLocks noGrp="1"/>
          </p:cNvSpPr>
          <p:nvPr>
            <p:ph type="pic" sz="quarter" idx="55"/>
          </p:nvPr>
        </p:nvSpPr>
        <p:spPr>
          <a:xfrm>
            <a:off x="5145170" y="2212908"/>
            <a:ext cx="1901952" cy="1901952"/>
          </a:xfrm>
          <a:prstGeom prst="ellipse">
            <a:avLst/>
          </a:prstGeom>
          <a:ln>
            <a:solidFill>
              <a:schemeClr val="bg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5" name="Tekst — symbol zastępczy 2">
            <a:extLst>
              <a:ext uri="{FF2B5EF4-FFF2-40B4-BE49-F238E27FC236}">
                <a16:creationId xmlns:a16="http://schemas.microsoft.com/office/drawing/2014/main" id="{F89779B3-74BD-410E-8DCD-302D161A4673}"/>
              </a:ext>
            </a:extLst>
          </p:cNvPr>
          <p:cNvSpPr>
            <a:spLocks noGrp="1"/>
          </p:cNvSpPr>
          <p:nvPr>
            <p:ph type="body" idx="56" hasCustomPrompt="1"/>
          </p:nvPr>
        </p:nvSpPr>
        <p:spPr>
          <a:xfrm>
            <a:off x="8147243" y="4357953"/>
            <a:ext cx="2769902" cy="334918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26" name="Tekst — symbol zastępczy 11">
            <a:extLst>
              <a:ext uri="{FF2B5EF4-FFF2-40B4-BE49-F238E27FC236}">
                <a16:creationId xmlns:a16="http://schemas.microsoft.com/office/drawing/2014/main" id="{B367781E-9C82-4788-A807-0111EF793B63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8147243" y="4738845"/>
            <a:ext cx="2769902" cy="214088"/>
          </a:xfrm>
        </p:spPr>
        <p:txBody>
          <a:bodyPr lIns="0" tIns="0" rIns="0" bIns="0" rtlCol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1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29" name="Tekst — symbol zastępczy 11">
            <a:extLst>
              <a:ext uri="{FF2B5EF4-FFF2-40B4-BE49-F238E27FC236}">
                <a16:creationId xmlns:a16="http://schemas.microsoft.com/office/drawing/2014/main" id="{C5484CD3-57F0-46B6-96E6-54BDB7A030D4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147243" y="5006860"/>
            <a:ext cx="2769902" cy="824020"/>
          </a:xfrm>
        </p:spPr>
        <p:txBody>
          <a:bodyPr lIns="0" tIns="0" rIns="0" bIns="0" rtlCol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30" name="Obraz — symbol zastępczy 10">
            <a:extLst>
              <a:ext uri="{FF2B5EF4-FFF2-40B4-BE49-F238E27FC236}">
                <a16:creationId xmlns:a16="http://schemas.microsoft.com/office/drawing/2014/main" id="{383DFDF4-9A8E-4653-9207-FC82A7B603A9}"/>
              </a:ext>
            </a:extLst>
          </p:cNvPr>
          <p:cNvSpPr>
            <a:spLocks noGrp="1"/>
          </p:cNvSpPr>
          <p:nvPr>
            <p:ph type="pic" sz="quarter" idx="59"/>
          </p:nvPr>
        </p:nvSpPr>
        <p:spPr>
          <a:xfrm>
            <a:off x="8580060" y="2212908"/>
            <a:ext cx="1901952" cy="1901952"/>
          </a:xfrm>
          <a:prstGeom prst="ellipse">
            <a:avLst/>
          </a:prstGeom>
          <a:ln>
            <a:solidFill>
              <a:schemeClr val="bg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31" name="Tekst — symbol zastępczy 2">
            <a:extLst>
              <a:ext uri="{FF2B5EF4-FFF2-40B4-BE49-F238E27FC236}">
                <a16:creationId xmlns:a16="http://schemas.microsoft.com/office/drawing/2014/main" id="{E65875B3-5DCE-417D-9AF6-8A9319DAF12F}"/>
              </a:ext>
            </a:extLst>
          </p:cNvPr>
          <p:cNvSpPr>
            <a:spLocks noGrp="1"/>
          </p:cNvSpPr>
          <p:nvPr>
            <p:ph type="body" idx="60" hasCustomPrompt="1"/>
          </p:nvPr>
        </p:nvSpPr>
        <p:spPr>
          <a:xfrm>
            <a:off x="1272438" y="4372425"/>
            <a:ext cx="2769902" cy="334918"/>
          </a:xfrm>
        </p:spPr>
        <p:txBody>
          <a:bodyPr lIns="0" tIns="0" rIns="0" bIns="0" rtlCol="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22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32" name="Tekst — symbol zastępczy 11">
            <a:extLst>
              <a:ext uri="{FF2B5EF4-FFF2-40B4-BE49-F238E27FC236}">
                <a16:creationId xmlns:a16="http://schemas.microsoft.com/office/drawing/2014/main" id="{57610FCE-66D7-48F6-8133-2F14CEABF03C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1272438" y="4753317"/>
            <a:ext cx="2769902" cy="214088"/>
          </a:xfrm>
        </p:spPr>
        <p:txBody>
          <a:bodyPr lIns="0" tIns="0" rIns="0" bIns="0" rtlCol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1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33" name="Tekst — symbol zastępczy 11">
            <a:extLst>
              <a:ext uri="{FF2B5EF4-FFF2-40B4-BE49-F238E27FC236}">
                <a16:creationId xmlns:a16="http://schemas.microsoft.com/office/drawing/2014/main" id="{A582499F-142E-436A-931B-C9E57565DF2F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1272438" y="5021332"/>
            <a:ext cx="2769902" cy="824020"/>
          </a:xfrm>
        </p:spPr>
        <p:txBody>
          <a:bodyPr lIns="0" tIns="0" rIns="0" bIns="0" rtlCol="0">
            <a:normAutofit/>
          </a:bodyPr>
          <a:lstStyle>
            <a:lvl1pPr marL="0" indent="0" algn="ctr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34" name="Obraz — symbol zastępczy 10">
            <a:extLst>
              <a:ext uri="{FF2B5EF4-FFF2-40B4-BE49-F238E27FC236}">
                <a16:creationId xmlns:a16="http://schemas.microsoft.com/office/drawing/2014/main" id="{950B3CF8-BCAD-487D-A0EB-0F031B9DFEB6}"/>
              </a:ext>
            </a:extLst>
          </p:cNvPr>
          <p:cNvSpPr>
            <a:spLocks noGrp="1"/>
          </p:cNvSpPr>
          <p:nvPr>
            <p:ph type="pic" sz="quarter" idx="63"/>
          </p:nvPr>
        </p:nvSpPr>
        <p:spPr>
          <a:xfrm>
            <a:off x="1710279" y="2212908"/>
            <a:ext cx="1901952" cy="1901952"/>
          </a:xfrm>
          <a:prstGeom prst="ellipse">
            <a:avLst/>
          </a:prstGeom>
          <a:ln>
            <a:solidFill>
              <a:schemeClr val="bg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36" name="Obraz — symbol zastępczy 11">
            <a:extLst>
              <a:ext uri="{FF2B5EF4-FFF2-40B4-BE49-F238E27FC236}">
                <a16:creationId xmlns:a16="http://schemas.microsoft.com/office/drawing/2014/main" id="{6CAD31EE-07E0-48DC-8A30-3C3AC6285B2A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40349425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zawartości zespołu i podp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80" name="Prostokąt 79">
            <a:extLst>
              <a:ext uri="{FF2B5EF4-FFF2-40B4-BE49-F238E27FC236}">
                <a16:creationId xmlns:a16="http://schemas.microsoft.com/office/drawing/2014/main" id="{067B149A-3C8A-48D5-A7CF-D900619C493B}"/>
              </a:ext>
            </a:extLst>
          </p:cNvPr>
          <p:cNvSpPr/>
          <p:nvPr userDrawn="1"/>
        </p:nvSpPr>
        <p:spPr>
          <a:xfrm>
            <a:off x="0" y="4749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2368296"/>
            <a:ext cx="12192000" cy="4489704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805472"/>
            <a:ext cx="6862011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Data — symbol zastępczy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21BA9EC-0530-4014-8467-0F9066D604E8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9" name="Tekst — symbol zastępczy 11">
            <a:extLst>
              <a:ext uri="{FF2B5EF4-FFF2-40B4-BE49-F238E27FC236}">
                <a16:creationId xmlns:a16="http://schemas.microsoft.com/office/drawing/2014/main" id="{6E425E0E-28A3-4830-99E8-D93E5B20E77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36613" y="1392450"/>
            <a:ext cx="10515600" cy="552848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tx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31" name="Tekst — symbol zastępczy 2">
            <a:extLst>
              <a:ext uri="{FF2B5EF4-FFF2-40B4-BE49-F238E27FC236}">
                <a16:creationId xmlns:a16="http://schemas.microsoft.com/office/drawing/2014/main" id="{E65875B3-5DCE-417D-9AF6-8A9319DAF12F}"/>
              </a:ext>
            </a:extLst>
          </p:cNvPr>
          <p:cNvSpPr>
            <a:spLocks noGrp="1"/>
          </p:cNvSpPr>
          <p:nvPr>
            <p:ph type="body" idx="60" hasCustomPrompt="1"/>
          </p:nvPr>
        </p:nvSpPr>
        <p:spPr>
          <a:xfrm>
            <a:off x="2534173" y="3053492"/>
            <a:ext cx="1908000" cy="591259"/>
          </a:xfrm>
        </p:spPr>
        <p:txBody>
          <a:bodyPr lIns="0" tIns="0" rIns="0" bIns="0" rtlCol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32" name="Tekst — symbol zastępczy 11">
            <a:extLst>
              <a:ext uri="{FF2B5EF4-FFF2-40B4-BE49-F238E27FC236}">
                <a16:creationId xmlns:a16="http://schemas.microsoft.com/office/drawing/2014/main" id="{57610FCE-66D7-48F6-8133-2F14CEABF03C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2534173" y="3690725"/>
            <a:ext cx="1908000" cy="214088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34" name="Obraz — symbol zastępczy 10">
            <a:extLst>
              <a:ext uri="{FF2B5EF4-FFF2-40B4-BE49-F238E27FC236}">
                <a16:creationId xmlns:a16="http://schemas.microsoft.com/office/drawing/2014/main" id="{950B3CF8-BCAD-487D-A0EB-0F031B9DFEB6}"/>
              </a:ext>
            </a:extLst>
          </p:cNvPr>
          <p:cNvSpPr>
            <a:spLocks noGrp="1"/>
          </p:cNvSpPr>
          <p:nvPr>
            <p:ph type="pic" sz="quarter" idx="63"/>
          </p:nvPr>
        </p:nvSpPr>
        <p:spPr>
          <a:xfrm>
            <a:off x="1207008" y="2841244"/>
            <a:ext cx="1179576" cy="1179576"/>
          </a:xfrm>
          <a:prstGeom prst="ellipse">
            <a:avLst/>
          </a:prstGeom>
          <a:ln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44" name="Tekst — symbol zastępczy 2">
            <a:extLst>
              <a:ext uri="{FF2B5EF4-FFF2-40B4-BE49-F238E27FC236}">
                <a16:creationId xmlns:a16="http://schemas.microsoft.com/office/drawing/2014/main" id="{A5B0328E-C8F6-40C1-8E47-5E04F8C378BC}"/>
              </a:ext>
            </a:extLst>
          </p:cNvPr>
          <p:cNvSpPr>
            <a:spLocks noGrp="1"/>
          </p:cNvSpPr>
          <p:nvPr>
            <p:ph type="body" idx="71" hasCustomPrompt="1"/>
          </p:nvPr>
        </p:nvSpPr>
        <p:spPr>
          <a:xfrm>
            <a:off x="6072016" y="3053492"/>
            <a:ext cx="1908000" cy="591259"/>
          </a:xfrm>
        </p:spPr>
        <p:txBody>
          <a:bodyPr lIns="0" tIns="0" rIns="0" bIns="0" rtlCol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45" name="Tekst — symbol zastępczy 11">
            <a:extLst>
              <a:ext uri="{FF2B5EF4-FFF2-40B4-BE49-F238E27FC236}">
                <a16:creationId xmlns:a16="http://schemas.microsoft.com/office/drawing/2014/main" id="{FA001AE7-4E42-42A6-9347-729901FA288B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6072016" y="3690725"/>
            <a:ext cx="1908000" cy="214088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46" name="Obraz — symbol zastępczy 10">
            <a:extLst>
              <a:ext uri="{FF2B5EF4-FFF2-40B4-BE49-F238E27FC236}">
                <a16:creationId xmlns:a16="http://schemas.microsoft.com/office/drawing/2014/main" id="{C3CA770E-AF5C-412A-8286-39C2516C33FB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4744851" y="2841244"/>
            <a:ext cx="1179576" cy="1179576"/>
          </a:xfrm>
          <a:prstGeom prst="ellipse">
            <a:avLst/>
          </a:prstGeom>
          <a:ln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50" name="Tekst — symbol zastępczy 2">
            <a:extLst>
              <a:ext uri="{FF2B5EF4-FFF2-40B4-BE49-F238E27FC236}">
                <a16:creationId xmlns:a16="http://schemas.microsoft.com/office/drawing/2014/main" id="{42536D59-8909-4D52-8F15-FBD7DDF9B649}"/>
              </a:ext>
            </a:extLst>
          </p:cNvPr>
          <p:cNvSpPr>
            <a:spLocks noGrp="1"/>
          </p:cNvSpPr>
          <p:nvPr>
            <p:ph type="body" idx="74" hasCustomPrompt="1"/>
          </p:nvPr>
        </p:nvSpPr>
        <p:spPr>
          <a:xfrm>
            <a:off x="9516223" y="3053492"/>
            <a:ext cx="1908000" cy="591259"/>
          </a:xfrm>
        </p:spPr>
        <p:txBody>
          <a:bodyPr lIns="0" tIns="0" rIns="0" bIns="0" rtlCol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51" name="Tekst — symbol zastępczy 11">
            <a:extLst>
              <a:ext uri="{FF2B5EF4-FFF2-40B4-BE49-F238E27FC236}">
                <a16:creationId xmlns:a16="http://schemas.microsoft.com/office/drawing/2014/main" id="{2222413B-A6E3-48FA-8BD0-7B34247C7881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9516223" y="3690725"/>
            <a:ext cx="1908000" cy="214088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52" name="Obraz — symbol zastępczy 10">
            <a:extLst>
              <a:ext uri="{FF2B5EF4-FFF2-40B4-BE49-F238E27FC236}">
                <a16:creationId xmlns:a16="http://schemas.microsoft.com/office/drawing/2014/main" id="{6F69DD81-BD33-4878-BE6B-E6252B0E4610}"/>
              </a:ext>
            </a:extLst>
          </p:cNvPr>
          <p:cNvSpPr>
            <a:spLocks noGrp="1"/>
          </p:cNvSpPr>
          <p:nvPr>
            <p:ph type="pic" sz="quarter" idx="76"/>
          </p:nvPr>
        </p:nvSpPr>
        <p:spPr>
          <a:xfrm>
            <a:off x="8189058" y="2841244"/>
            <a:ext cx="1179576" cy="1179576"/>
          </a:xfrm>
          <a:prstGeom prst="ellipse">
            <a:avLst/>
          </a:prstGeom>
          <a:ln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71" name="Tekst — symbol zastępczy 2">
            <a:extLst>
              <a:ext uri="{FF2B5EF4-FFF2-40B4-BE49-F238E27FC236}">
                <a16:creationId xmlns:a16="http://schemas.microsoft.com/office/drawing/2014/main" id="{F7F53399-AF88-4B19-8C26-1A63E023245D}"/>
              </a:ext>
            </a:extLst>
          </p:cNvPr>
          <p:cNvSpPr>
            <a:spLocks noGrp="1"/>
          </p:cNvSpPr>
          <p:nvPr>
            <p:ph type="body" idx="77" hasCustomPrompt="1"/>
          </p:nvPr>
        </p:nvSpPr>
        <p:spPr>
          <a:xfrm>
            <a:off x="2534173" y="4675444"/>
            <a:ext cx="1908000" cy="612438"/>
          </a:xfrm>
        </p:spPr>
        <p:txBody>
          <a:bodyPr lIns="0" tIns="0" rIns="0" bIns="0" rtlCol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72" name="Tekst — symbol zastępczy 11">
            <a:extLst>
              <a:ext uri="{FF2B5EF4-FFF2-40B4-BE49-F238E27FC236}">
                <a16:creationId xmlns:a16="http://schemas.microsoft.com/office/drawing/2014/main" id="{CCEF4D60-F822-4C96-86FD-DE22EF496C76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2534173" y="5333856"/>
            <a:ext cx="1908000" cy="214088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73" name="Obraz — symbol zastępczy 10">
            <a:extLst>
              <a:ext uri="{FF2B5EF4-FFF2-40B4-BE49-F238E27FC236}">
                <a16:creationId xmlns:a16="http://schemas.microsoft.com/office/drawing/2014/main" id="{B4A9AE49-2C61-49A9-BBAB-B10B7982EF05}"/>
              </a:ext>
            </a:extLst>
          </p:cNvPr>
          <p:cNvSpPr>
            <a:spLocks noGrp="1"/>
          </p:cNvSpPr>
          <p:nvPr>
            <p:ph type="pic" sz="quarter" idx="79"/>
          </p:nvPr>
        </p:nvSpPr>
        <p:spPr>
          <a:xfrm>
            <a:off x="1207008" y="4484375"/>
            <a:ext cx="1179576" cy="1179576"/>
          </a:xfrm>
          <a:prstGeom prst="ellipse">
            <a:avLst/>
          </a:prstGeom>
          <a:ln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74" name="Tekst — symbol zastępczy 2">
            <a:extLst>
              <a:ext uri="{FF2B5EF4-FFF2-40B4-BE49-F238E27FC236}">
                <a16:creationId xmlns:a16="http://schemas.microsoft.com/office/drawing/2014/main" id="{59FC5F10-BCA0-4110-AEDF-4A9729F7FDF3}"/>
              </a:ext>
            </a:extLst>
          </p:cNvPr>
          <p:cNvSpPr>
            <a:spLocks noGrp="1"/>
          </p:cNvSpPr>
          <p:nvPr>
            <p:ph type="body" idx="80" hasCustomPrompt="1"/>
          </p:nvPr>
        </p:nvSpPr>
        <p:spPr>
          <a:xfrm>
            <a:off x="6072016" y="4675444"/>
            <a:ext cx="1908000" cy="612438"/>
          </a:xfrm>
        </p:spPr>
        <p:txBody>
          <a:bodyPr lIns="0" tIns="0" rIns="0" bIns="0" rtlCol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75" name="Tekst — symbol zastępczy 11">
            <a:extLst>
              <a:ext uri="{FF2B5EF4-FFF2-40B4-BE49-F238E27FC236}">
                <a16:creationId xmlns:a16="http://schemas.microsoft.com/office/drawing/2014/main" id="{D74DE44D-21EB-4B7D-A729-0564A65C12D5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6072016" y="5333856"/>
            <a:ext cx="1908000" cy="214088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76" name="Obraz — symbol zastępczy 10">
            <a:extLst>
              <a:ext uri="{FF2B5EF4-FFF2-40B4-BE49-F238E27FC236}">
                <a16:creationId xmlns:a16="http://schemas.microsoft.com/office/drawing/2014/main" id="{9F70A0CC-AF4B-47BB-A8FA-067E7844751E}"/>
              </a:ext>
            </a:extLst>
          </p:cNvPr>
          <p:cNvSpPr>
            <a:spLocks noGrp="1"/>
          </p:cNvSpPr>
          <p:nvPr>
            <p:ph type="pic" sz="quarter" idx="82"/>
          </p:nvPr>
        </p:nvSpPr>
        <p:spPr>
          <a:xfrm>
            <a:off x="4744851" y="4484375"/>
            <a:ext cx="1179576" cy="1179576"/>
          </a:xfrm>
          <a:prstGeom prst="ellipse">
            <a:avLst/>
          </a:prstGeom>
          <a:ln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77" name="Tekst — symbol zastępczy 2">
            <a:extLst>
              <a:ext uri="{FF2B5EF4-FFF2-40B4-BE49-F238E27FC236}">
                <a16:creationId xmlns:a16="http://schemas.microsoft.com/office/drawing/2014/main" id="{9F607D0D-855E-4436-857B-20E66E881082}"/>
              </a:ext>
            </a:extLst>
          </p:cNvPr>
          <p:cNvSpPr>
            <a:spLocks noGrp="1"/>
          </p:cNvSpPr>
          <p:nvPr>
            <p:ph type="body" idx="83" hasCustomPrompt="1"/>
          </p:nvPr>
        </p:nvSpPr>
        <p:spPr>
          <a:xfrm>
            <a:off x="9516223" y="4675444"/>
            <a:ext cx="1908000" cy="612438"/>
          </a:xfrm>
        </p:spPr>
        <p:txBody>
          <a:bodyPr lIns="0" tIns="0" rIns="0" bIns="0" rtlCol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78" name="Tekst — symbol zastępczy 11">
            <a:extLst>
              <a:ext uri="{FF2B5EF4-FFF2-40B4-BE49-F238E27FC236}">
                <a16:creationId xmlns:a16="http://schemas.microsoft.com/office/drawing/2014/main" id="{10099025-C128-45B2-90F6-5ABA8380C6C8}"/>
              </a:ext>
            </a:extLst>
          </p:cNvPr>
          <p:cNvSpPr>
            <a:spLocks noGrp="1"/>
          </p:cNvSpPr>
          <p:nvPr>
            <p:ph type="body" sz="quarter" idx="84" hasCustomPrompt="1"/>
          </p:nvPr>
        </p:nvSpPr>
        <p:spPr>
          <a:xfrm>
            <a:off x="9516223" y="5333856"/>
            <a:ext cx="1908000" cy="214088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79" name="Obraz — symbol zastępczy 10">
            <a:extLst>
              <a:ext uri="{FF2B5EF4-FFF2-40B4-BE49-F238E27FC236}">
                <a16:creationId xmlns:a16="http://schemas.microsoft.com/office/drawing/2014/main" id="{019F774E-7063-44F5-AE2D-146FCBD9B4C4}"/>
              </a:ext>
            </a:extLst>
          </p:cNvPr>
          <p:cNvSpPr>
            <a:spLocks noGrp="1"/>
          </p:cNvSpPr>
          <p:nvPr>
            <p:ph type="pic" sz="quarter" idx="85"/>
          </p:nvPr>
        </p:nvSpPr>
        <p:spPr>
          <a:xfrm>
            <a:off x="8189058" y="4484375"/>
            <a:ext cx="1179576" cy="1179576"/>
          </a:xfrm>
          <a:prstGeom prst="ellipse">
            <a:avLst/>
          </a:prstGeom>
          <a:ln>
            <a:solidFill>
              <a:schemeClr val="tx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81" name="Obraz — symbol zastępczy 11">
            <a:extLst>
              <a:ext uri="{FF2B5EF4-FFF2-40B4-BE49-F238E27FC236}">
                <a16:creationId xmlns:a16="http://schemas.microsoft.com/office/drawing/2014/main" id="{FA89EF75-E798-40D3-897E-2FAC5108B5A5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20969063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podpisów wykre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43" name="Prostokąt 42">
            <a:extLst>
              <a:ext uri="{FF2B5EF4-FFF2-40B4-BE49-F238E27FC236}">
                <a16:creationId xmlns:a16="http://schemas.microsoft.com/office/drawing/2014/main" id="{A4A87ED0-1555-4955-AB1F-016220F037D5}"/>
              </a:ext>
            </a:extLst>
          </p:cNvPr>
          <p:cNvSpPr/>
          <p:nvPr userDrawn="1"/>
        </p:nvSpPr>
        <p:spPr>
          <a:xfrm>
            <a:off x="0" y="-24971"/>
            <a:ext cx="12192000" cy="6857999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2660904"/>
            <a:ext cx="12192000" cy="419709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805472"/>
            <a:ext cx="6862011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Data — symbol zastępczy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F568118-EE29-420A-ABC5-61BDEE046C4E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31" name="Tekst — symbol zastępczy 2">
            <a:extLst>
              <a:ext uri="{FF2B5EF4-FFF2-40B4-BE49-F238E27FC236}">
                <a16:creationId xmlns:a16="http://schemas.microsoft.com/office/drawing/2014/main" id="{E65875B3-5DCE-417D-9AF6-8A9319DAF12F}"/>
              </a:ext>
            </a:extLst>
          </p:cNvPr>
          <p:cNvSpPr>
            <a:spLocks noGrp="1"/>
          </p:cNvSpPr>
          <p:nvPr>
            <p:ph type="body" idx="60" hasCustomPrompt="1"/>
          </p:nvPr>
        </p:nvSpPr>
        <p:spPr>
          <a:xfrm>
            <a:off x="5389917" y="3744378"/>
            <a:ext cx="1908000" cy="280200"/>
          </a:xfrm>
        </p:spPr>
        <p:txBody>
          <a:bodyPr lIns="0" tIns="0" rIns="0" bIns="0" rtlCol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32" name="Tekst — symbol zastępczy 11">
            <a:extLst>
              <a:ext uri="{FF2B5EF4-FFF2-40B4-BE49-F238E27FC236}">
                <a16:creationId xmlns:a16="http://schemas.microsoft.com/office/drawing/2014/main" id="{57610FCE-66D7-48F6-8133-2F14CEABF03C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5389917" y="4070552"/>
            <a:ext cx="1908000" cy="214088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44" name="Tekst — symbol zastępczy 2">
            <a:extLst>
              <a:ext uri="{FF2B5EF4-FFF2-40B4-BE49-F238E27FC236}">
                <a16:creationId xmlns:a16="http://schemas.microsoft.com/office/drawing/2014/main" id="{A5B0328E-C8F6-40C1-8E47-5E04F8C378BC}"/>
              </a:ext>
            </a:extLst>
          </p:cNvPr>
          <p:cNvSpPr>
            <a:spLocks noGrp="1"/>
          </p:cNvSpPr>
          <p:nvPr>
            <p:ph type="body" idx="71" hasCustomPrompt="1"/>
          </p:nvPr>
        </p:nvSpPr>
        <p:spPr>
          <a:xfrm>
            <a:off x="7424934" y="3744378"/>
            <a:ext cx="1908000" cy="280200"/>
          </a:xfrm>
        </p:spPr>
        <p:txBody>
          <a:bodyPr lIns="0" tIns="0" rIns="0" bIns="0" rtlCol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45" name="Tekst — symbol zastępczy 11">
            <a:extLst>
              <a:ext uri="{FF2B5EF4-FFF2-40B4-BE49-F238E27FC236}">
                <a16:creationId xmlns:a16="http://schemas.microsoft.com/office/drawing/2014/main" id="{FA001AE7-4E42-42A6-9347-729901FA288B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7424934" y="4070552"/>
            <a:ext cx="1908000" cy="214088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50" name="Tekst — symbol zastępczy 2">
            <a:extLst>
              <a:ext uri="{FF2B5EF4-FFF2-40B4-BE49-F238E27FC236}">
                <a16:creationId xmlns:a16="http://schemas.microsoft.com/office/drawing/2014/main" id="{42536D59-8909-4D52-8F15-FBD7DDF9B649}"/>
              </a:ext>
            </a:extLst>
          </p:cNvPr>
          <p:cNvSpPr>
            <a:spLocks noGrp="1"/>
          </p:cNvSpPr>
          <p:nvPr>
            <p:ph type="body" idx="74" hasCustomPrompt="1"/>
          </p:nvPr>
        </p:nvSpPr>
        <p:spPr>
          <a:xfrm>
            <a:off x="9459951" y="3744378"/>
            <a:ext cx="1908000" cy="280200"/>
          </a:xfrm>
        </p:spPr>
        <p:txBody>
          <a:bodyPr lIns="0" tIns="0" rIns="0" bIns="0" rtlCol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51" name="Tekst — symbol zastępczy 11">
            <a:extLst>
              <a:ext uri="{FF2B5EF4-FFF2-40B4-BE49-F238E27FC236}">
                <a16:creationId xmlns:a16="http://schemas.microsoft.com/office/drawing/2014/main" id="{2222413B-A6E3-48FA-8BD0-7B34247C7881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9459951" y="4070552"/>
            <a:ext cx="1908000" cy="214088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29" name="Tekst — symbol zastępczy 2">
            <a:extLst>
              <a:ext uri="{FF2B5EF4-FFF2-40B4-BE49-F238E27FC236}">
                <a16:creationId xmlns:a16="http://schemas.microsoft.com/office/drawing/2014/main" id="{4D76DCFE-3432-4A5F-955D-7561AB292330}"/>
              </a:ext>
            </a:extLst>
          </p:cNvPr>
          <p:cNvSpPr>
            <a:spLocks noGrp="1"/>
          </p:cNvSpPr>
          <p:nvPr>
            <p:ph type="body" idx="76" hasCustomPrompt="1"/>
          </p:nvPr>
        </p:nvSpPr>
        <p:spPr>
          <a:xfrm>
            <a:off x="5389917" y="4784422"/>
            <a:ext cx="1908000" cy="280200"/>
          </a:xfrm>
        </p:spPr>
        <p:txBody>
          <a:bodyPr lIns="0" tIns="0" rIns="0" bIns="0" rtlCol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30" name="Tekst — symbol zastępczy 11">
            <a:extLst>
              <a:ext uri="{FF2B5EF4-FFF2-40B4-BE49-F238E27FC236}">
                <a16:creationId xmlns:a16="http://schemas.microsoft.com/office/drawing/2014/main" id="{11F291FA-EABF-4C0D-AF94-B7A47A81ECED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5389917" y="5110596"/>
            <a:ext cx="1908000" cy="214088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33" name="Tekst — symbol zastępczy 2">
            <a:extLst>
              <a:ext uri="{FF2B5EF4-FFF2-40B4-BE49-F238E27FC236}">
                <a16:creationId xmlns:a16="http://schemas.microsoft.com/office/drawing/2014/main" id="{922A983C-97ED-4D4F-90B9-78A07353BC8F}"/>
              </a:ext>
            </a:extLst>
          </p:cNvPr>
          <p:cNvSpPr>
            <a:spLocks noGrp="1"/>
          </p:cNvSpPr>
          <p:nvPr>
            <p:ph type="body" idx="78" hasCustomPrompt="1"/>
          </p:nvPr>
        </p:nvSpPr>
        <p:spPr>
          <a:xfrm>
            <a:off x="7424934" y="4784422"/>
            <a:ext cx="1908000" cy="280200"/>
          </a:xfrm>
        </p:spPr>
        <p:txBody>
          <a:bodyPr lIns="0" tIns="0" rIns="0" bIns="0" rtlCol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35" name="Tekst — symbol zastępczy 11">
            <a:extLst>
              <a:ext uri="{FF2B5EF4-FFF2-40B4-BE49-F238E27FC236}">
                <a16:creationId xmlns:a16="http://schemas.microsoft.com/office/drawing/2014/main" id="{FD1E7350-7D86-49FC-8701-EE982A922CD1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7424934" y="5110596"/>
            <a:ext cx="1908000" cy="214088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36" name="Tekst — symbol zastępczy 2">
            <a:extLst>
              <a:ext uri="{FF2B5EF4-FFF2-40B4-BE49-F238E27FC236}">
                <a16:creationId xmlns:a16="http://schemas.microsoft.com/office/drawing/2014/main" id="{BD11603C-59B8-4FC2-97A6-FA9D7C86E67F}"/>
              </a:ext>
            </a:extLst>
          </p:cNvPr>
          <p:cNvSpPr>
            <a:spLocks noGrp="1"/>
          </p:cNvSpPr>
          <p:nvPr>
            <p:ph type="body" idx="80" hasCustomPrompt="1"/>
          </p:nvPr>
        </p:nvSpPr>
        <p:spPr>
          <a:xfrm>
            <a:off x="9459951" y="4784422"/>
            <a:ext cx="1908000" cy="280200"/>
          </a:xfrm>
        </p:spPr>
        <p:txBody>
          <a:bodyPr lIns="0" tIns="0" rIns="0" bIns="0" rtlCol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2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37" name="Tekst — symbol zastępczy 11">
            <a:extLst>
              <a:ext uri="{FF2B5EF4-FFF2-40B4-BE49-F238E27FC236}">
                <a16:creationId xmlns:a16="http://schemas.microsoft.com/office/drawing/2014/main" id="{6E490732-5FB8-4E3E-9D69-E5406F92F7FB}"/>
              </a:ext>
            </a:extLst>
          </p:cNvPr>
          <p:cNvSpPr>
            <a:spLocks noGrp="1"/>
          </p:cNvSpPr>
          <p:nvPr>
            <p:ph type="body" sz="quarter" idx="81" hasCustomPrompt="1"/>
          </p:nvPr>
        </p:nvSpPr>
        <p:spPr>
          <a:xfrm>
            <a:off x="9459951" y="5110596"/>
            <a:ext cx="1908000" cy="214088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E86A0EC4-BC37-4FC9-9F26-E3C1334A4C34}"/>
              </a:ext>
            </a:extLst>
          </p:cNvPr>
          <p:cNvSpPr/>
          <p:nvPr userDrawn="1"/>
        </p:nvSpPr>
        <p:spPr>
          <a:xfrm>
            <a:off x="5381032" y="3305997"/>
            <a:ext cx="265176" cy="266400"/>
          </a:xfrm>
          <a:prstGeom prst="rect">
            <a:avLst/>
          </a:prstGeom>
          <a:solidFill>
            <a:srgbClr val="2146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l-PL" noProof="0"/>
          </a:p>
        </p:txBody>
      </p:sp>
      <p:sp>
        <p:nvSpPr>
          <p:cNvPr id="38" name="Prostokąt 37">
            <a:extLst>
              <a:ext uri="{FF2B5EF4-FFF2-40B4-BE49-F238E27FC236}">
                <a16:creationId xmlns:a16="http://schemas.microsoft.com/office/drawing/2014/main" id="{81BD5238-9183-4891-90FE-BFADE39D52EE}"/>
              </a:ext>
            </a:extLst>
          </p:cNvPr>
          <p:cNvSpPr/>
          <p:nvPr userDrawn="1"/>
        </p:nvSpPr>
        <p:spPr>
          <a:xfrm>
            <a:off x="7416049" y="3305997"/>
            <a:ext cx="265176" cy="2664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l-PL" noProof="0"/>
          </a:p>
        </p:txBody>
      </p:sp>
      <p:sp>
        <p:nvSpPr>
          <p:cNvPr id="39" name="Prostokąt 38">
            <a:extLst>
              <a:ext uri="{FF2B5EF4-FFF2-40B4-BE49-F238E27FC236}">
                <a16:creationId xmlns:a16="http://schemas.microsoft.com/office/drawing/2014/main" id="{92B2D4CE-3326-4F5C-847C-7ADD21460FA5}"/>
              </a:ext>
            </a:extLst>
          </p:cNvPr>
          <p:cNvSpPr/>
          <p:nvPr userDrawn="1"/>
        </p:nvSpPr>
        <p:spPr>
          <a:xfrm>
            <a:off x="9451066" y="3305997"/>
            <a:ext cx="265176" cy="266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l-PL" noProof="0"/>
          </a:p>
        </p:txBody>
      </p:sp>
      <p:sp>
        <p:nvSpPr>
          <p:cNvPr id="40" name="Prostokąt 39">
            <a:extLst>
              <a:ext uri="{FF2B5EF4-FFF2-40B4-BE49-F238E27FC236}">
                <a16:creationId xmlns:a16="http://schemas.microsoft.com/office/drawing/2014/main" id="{CBFBD00C-155A-4E35-84F8-6154CA214B93}"/>
              </a:ext>
            </a:extLst>
          </p:cNvPr>
          <p:cNvSpPr/>
          <p:nvPr userDrawn="1"/>
        </p:nvSpPr>
        <p:spPr>
          <a:xfrm>
            <a:off x="5381032" y="4401622"/>
            <a:ext cx="265176" cy="266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l-PL" noProof="0"/>
          </a:p>
        </p:txBody>
      </p:sp>
      <p:sp>
        <p:nvSpPr>
          <p:cNvPr id="41" name="Prostokąt 40">
            <a:extLst>
              <a:ext uri="{FF2B5EF4-FFF2-40B4-BE49-F238E27FC236}">
                <a16:creationId xmlns:a16="http://schemas.microsoft.com/office/drawing/2014/main" id="{B80A9D06-023A-4BEC-A29D-DB94D1C5D09B}"/>
              </a:ext>
            </a:extLst>
          </p:cNvPr>
          <p:cNvSpPr/>
          <p:nvPr userDrawn="1"/>
        </p:nvSpPr>
        <p:spPr>
          <a:xfrm>
            <a:off x="7416049" y="4401622"/>
            <a:ext cx="265176" cy="2664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l-PL" noProof="0"/>
          </a:p>
        </p:txBody>
      </p:sp>
      <p:sp>
        <p:nvSpPr>
          <p:cNvPr id="42" name="Prostokąt 41">
            <a:extLst>
              <a:ext uri="{FF2B5EF4-FFF2-40B4-BE49-F238E27FC236}">
                <a16:creationId xmlns:a16="http://schemas.microsoft.com/office/drawing/2014/main" id="{B7783EDA-47B1-4EE9-9DF1-72DA4FBB6EBB}"/>
              </a:ext>
            </a:extLst>
          </p:cNvPr>
          <p:cNvSpPr/>
          <p:nvPr userDrawn="1"/>
        </p:nvSpPr>
        <p:spPr>
          <a:xfrm>
            <a:off x="9451066" y="4401622"/>
            <a:ext cx="265176" cy="2664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l-PL" noProof="0"/>
          </a:p>
        </p:txBody>
      </p:sp>
      <p:sp>
        <p:nvSpPr>
          <p:cNvPr id="12" name="Wykres — symbol zastępczy 11">
            <a:extLst>
              <a:ext uri="{FF2B5EF4-FFF2-40B4-BE49-F238E27FC236}">
                <a16:creationId xmlns:a16="http://schemas.microsoft.com/office/drawing/2014/main" id="{0A6297C2-03D3-4827-8174-BFCF830BF105}"/>
              </a:ext>
            </a:extLst>
          </p:cNvPr>
          <p:cNvSpPr>
            <a:spLocks noGrp="1"/>
          </p:cNvSpPr>
          <p:nvPr>
            <p:ph type="chart" sz="quarter" idx="82"/>
          </p:nvPr>
        </p:nvSpPr>
        <p:spPr>
          <a:xfrm>
            <a:off x="839788" y="2039527"/>
            <a:ext cx="4110037" cy="3284948"/>
          </a:xfr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pl-PL" noProof="0"/>
              <a:t>Kliknij ikonę, aby dodać wykres</a:t>
            </a:r>
          </a:p>
        </p:txBody>
      </p:sp>
      <p:sp>
        <p:nvSpPr>
          <p:cNvPr id="47" name="Obraz — symbol zastępczy 11">
            <a:extLst>
              <a:ext uri="{FF2B5EF4-FFF2-40B4-BE49-F238E27FC236}">
                <a16:creationId xmlns:a16="http://schemas.microsoft.com/office/drawing/2014/main" id="{99F0FD6D-EAFC-4719-A178-145AF6E9077F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34683154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tekstu dwóch elementów zawartości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66225329-2B3F-4E19-87FA-6CF5BB878D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B142097-9D10-4804-A189-9D860F05AC59}"/>
              </a:ext>
            </a:extLst>
          </p:cNvPr>
          <p:cNvSpPr/>
          <p:nvPr userDrawn="1"/>
        </p:nvSpPr>
        <p:spPr>
          <a:xfrm>
            <a:off x="0" y="2807208"/>
            <a:ext cx="12192000" cy="4050792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5" name="Data — symbol zastępczy 4">
            <a:extLst>
              <a:ext uri="{FF2B5EF4-FFF2-40B4-BE49-F238E27FC236}">
                <a16:creationId xmlns:a16="http://schemas.microsoft.com/office/drawing/2014/main" id="{C32F87FB-CCAF-450C-B1BC-067126CC6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7BF35C-98EF-45B3-AE04-50391DBE7BAD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6" name="Stopka — symbol zastępczy 5">
            <a:extLst>
              <a:ext uri="{FF2B5EF4-FFF2-40B4-BE49-F238E27FC236}">
                <a16:creationId xmlns:a16="http://schemas.microsoft.com/office/drawing/2014/main" id="{5825AABB-EED6-4CD0-A5E2-A15FCDD41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7" name="Numer slajdu — symbol zastępczy 6">
            <a:extLst>
              <a:ext uri="{FF2B5EF4-FFF2-40B4-BE49-F238E27FC236}">
                <a16:creationId xmlns:a16="http://schemas.microsoft.com/office/drawing/2014/main" id="{5912491C-7FC6-4C1F-9912-4584E8CAA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0" name="Tekst — symbol zastępczy 2">
            <a:extLst>
              <a:ext uri="{FF2B5EF4-FFF2-40B4-BE49-F238E27FC236}">
                <a16:creationId xmlns:a16="http://schemas.microsoft.com/office/drawing/2014/main" id="{697FFDD0-A08E-4CF1-A48B-295DE8087177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096261"/>
            <a:ext cx="4927266" cy="1654052"/>
          </a:xfrm>
        </p:spPr>
        <p:txBody>
          <a:bodyPr lIns="0" tIns="0" rIns="0" bIns="0" rtlCol="0">
            <a:normAutofit/>
          </a:bodyPr>
          <a:lstStyle>
            <a:lvl1pPr marL="216000" indent="-216000">
              <a:spcBef>
                <a:spcPts val="6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7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1" name="Tytuł 1">
            <a:extLst>
              <a:ext uri="{FF2B5EF4-FFF2-40B4-BE49-F238E27FC236}">
                <a16:creationId xmlns:a16="http://schemas.microsoft.com/office/drawing/2014/main" id="{ED7430E2-DDF4-4D72-AF97-86B66F119B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324399"/>
            <a:ext cx="10515600" cy="636340"/>
          </a:xfrm>
        </p:spPr>
        <p:txBody>
          <a:bodyPr lIns="0" tIns="0" rIns="0" bIns="0" rtlCol="0"/>
          <a:lstStyle>
            <a:lvl1pPr>
              <a:defRPr b="1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14" name="Tekst — symbol zastępczy 2">
            <a:extLst>
              <a:ext uri="{FF2B5EF4-FFF2-40B4-BE49-F238E27FC236}">
                <a16:creationId xmlns:a16="http://schemas.microsoft.com/office/drawing/2014/main" id="{A46E1E0F-4E59-4E81-9D45-686A3E2B32EC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424947" y="4096261"/>
            <a:ext cx="4927266" cy="1654052"/>
          </a:xfrm>
        </p:spPr>
        <p:txBody>
          <a:bodyPr lIns="0" tIns="0" rIns="0" bIns="0" rtlCol="0">
            <a:normAutofit/>
          </a:bodyPr>
          <a:lstStyle>
            <a:lvl1pPr marL="216000" indent="-216000">
              <a:spcBef>
                <a:spcPts val="6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7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5" name="Obraz — symbol zastępczy 11">
            <a:extLst>
              <a:ext uri="{FF2B5EF4-FFF2-40B4-BE49-F238E27FC236}">
                <a16:creationId xmlns:a16="http://schemas.microsoft.com/office/drawing/2014/main" id="{1C431EA9-1FA6-4AB8-B683-837876623C19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831850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338871472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zawartości podziękowan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A883BD79-B5BB-43E2-BB74-F9008C3AA5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FBC13AD7-0902-4462-AE2E-A3198854D169}"/>
              </a:ext>
            </a:extLst>
          </p:cNvPr>
          <p:cNvSpPr/>
          <p:nvPr userDrawn="1"/>
        </p:nvSpPr>
        <p:spPr>
          <a:xfrm>
            <a:off x="0" y="0"/>
            <a:ext cx="658368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3CF7F729-1298-4F0B-B725-EFAD88305B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5458" y="1514007"/>
            <a:ext cx="4585780" cy="1091078"/>
          </a:xfrm>
        </p:spPr>
        <p:txBody>
          <a:bodyPr lIns="0" tIns="0" rIns="0" bIns="0" rtlCol="0" anchor="b" anchorCtr="0">
            <a:noAutofit/>
          </a:bodyPr>
          <a:lstStyle>
            <a:lvl1pPr>
              <a:defRPr sz="5500"/>
            </a:lvl1pPr>
          </a:lstStyle>
          <a:p>
            <a:pPr rtl="0"/>
            <a:r>
              <a:rPr lang="pl-PL" noProof="0"/>
              <a:t>Dziękujemy!</a:t>
            </a:r>
          </a:p>
        </p:txBody>
      </p:sp>
      <p:sp>
        <p:nvSpPr>
          <p:cNvPr id="7" name="Data — symbol zastępczy 6">
            <a:extLst>
              <a:ext uri="{FF2B5EF4-FFF2-40B4-BE49-F238E27FC236}">
                <a16:creationId xmlns:a16="http://schemas.microsoft.com/office/drawing/2014/main" id="{7AC8DEE1-3923-45D0-A00B-AD5831D56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3F71CE5-F97D-469B-956F-15F2F72D1783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8" name="Stopka — symbol zastępczy 7">
            <a:extLst>
              <a:ext uri="{FF2B5EF4-FFF2-40B4-BE49-F238E27FC236}">
                <a16:creationId xmlns:a16="http://schemas.microsoft.com/office/drawing/2014/main" id="{488EFA31-738D-4389-B010-AFFC2C33F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id="{F0437203-A295-48FE-B1AD-A4AE4FD1F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3" name="Obraz — symbol zastępczy 11">
            <a:extLst>
              <a:ext uri="{FF2B5EF4-FFF2-40B4-BE49-F238E27FC236}">
                <a16:creationId xmlns:a16="http://schemas.microsoft.com/office/drawing/2014/main" id="{3A35B9E4-40D9-41FE-A3DD-5A314E6E0B1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1850" y="851603"/>
            <a:ext cx="2386800" cy="486000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12" name="Tekst — symbol zastępczy 3">
            <a:extLst>
              <a:ext uri="{FF2B5EF4-FFF2-40B4-BE49-F238E27FC236}">
                <a16:creationId xmlns:a16="http://schemas.microsoft.com/office/drawing/2014/main" id="{F1815864-FC8F-40F2-AB2F-2E8B29A59E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5335" y="3132086"/>
            <a:ext cx="4586288" cy="509472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3600" b="1">
                <a:solidFill>
                  <a:schemeClr val="bg2"/>
                </a:solidFill>
                <a:latin typeface="+mj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 rtl="0"/>
            <a:r>
              <a:rPr lang="pl-PL" noProof="0"/>
              <a:t>Szymon Michalski</a:t>
            </a:r>
          </a:p>
        </p:txBody>
      </p:sp>
      <p:sp>
        <p:nvSpPr>
          <p:cNvPr id="14" name="Tekst — symbol zastępczy 3">
            <a:extLst>
              <a:ext uri="{FF2B5EF4-FFF2-40B4-BE49-F238E27FC236}">
                <a16:creationId xmlns:a16="http://schemas.microsoft.com/office/drawing/2014/main" id="{EF892DC1-71DA-42B0-9222-A94944D56D8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1850" y="3703834"/>
            <a:ext cx="4586288" cy="230941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700" b="1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 rtl="0"/>
            <a:r>
              <a:rPr lang="pl-PL" noProof="0"/>
              <a:t>Telefon:</a:t>
            </a:r>
          </a:p>
        </p:txBody>
      </p:sp>
      <p:sp>
        <p:nvSpPr>
          <p:cNvPr id="15" name="Tekst — symbol zastępczy 3">
            <a:extLst>
              <a:ext uri="{FF2B5EF4-FFF2-40B4-BE49-F238E27FC236}">
                <a16:creationId xmlns:a16="http://schemas.microsoft.com/office/drawing/2014/main" id="{0717FFFD-9D64-40AB-9C05-B5348E9B83F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4950" y="3946707"/>
            <a:ext cx="4586288" cy="290167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 rtl="0"/>
            <a:r>
              <a:rPr lang="pl-PL" noProof="0"/>
              <a:t>208-555-0183</a:t>
            </a:r>
          </a:p>
        </p:txBody>
      </p:sp>
      <p:sp>
        <p:nvSpPr>
          <p:cNvPr id="16" name="Tekst — symbol zastępczy 3">
            <a:extLst>
              <a:ext uri="{FF2B5EF4-FFF2-40B4-BE49-F238E27FC236}">
                <a16:creationId xmlns:a16="http://schemas.microsoft.com/office/drawing/2014/main" id="{FD85ADCA-D658-49E9-B312-5F5BFFDF252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38750" y="4423954"/>
            <a:ext cx="4586288" cy="230941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700" b="1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 rtl="0"/>
            <a:r>
              <a:rPr lang="pl-PL" noProof="0"/>
              <a:t>Adres e-mail:</a:t>
            </a:r>
          </a:p>
        </p:txBody>
      </p:sp>
      <p:sp>
        <p:nvSpPr>
          <p:cNvPr id="17" name="Tekst — symbol zastępczy 3">
            <a:extLst>
              <a:ext uri="{FF2B5EF4-FFF2-40B4-BE49-F238E27FC236}">
                <a16:creationId xmlns:a16="http://schemas.microsoft.com/office/drawing/2014/main" id="{D200E180-BBC5-45C4-B9FE-291D676739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1850" y="4650785"/>
            <a:ext cx="4586288" cy="364479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 rtl="0"/>
            <a:r>
              <a:rPr lang="pl-PL" noProof="0"/>
              <a:t>szymon@fineartschool.net</a:t>
            </a:r>
          </a:p>
        </p:txBody>
      </p:sp>
      <p:sp>
        <p:nvSpPr>
          <p:cNvPr id="18" name="Tekst — symbol zastępczy 3">
            <a:extLst>
              <a:ext uri="{FF2B5EF4-FFF2-40B4-BE49-F238E27FC236}">
                <a16:creationId xmlns:a16="http://schemas.microsoft.com/office/drawing/2014/main" id="{5E52E9F4-4D2A-4D77-A34F-A611634DDD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1850" y="5153025"/>
            <a:ext cx="4586288" cy="230941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1700" b="1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 rtl="0"/>
            <a:r>
              <a:rPr lang="pl-PL" noProof="0"/>
              <a:t>Witryna internetowa:</a:t>
            </a:r>
          </a:p>
        </p:txBody>
      </p:sp>
      <p:sp>
        <p:nvSpPr>
          <p:cNvPr id="19" name="Tekst — symbol zastępczy 3">
            <a:extLst>
              <a:ext uri="{FF2B5EF4-FFF2-40B4-BE49-F238E27FC236}">
                <a16:creationId xmlns:a16="http://schemas.microsoft.com/office/drawing/2014/main" id="{A0CC1407-FB5D-49EA-B205-A8DD06DF021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4950" y="5363814"/>
            <a:ext cx="4586288" cy="364479"/>
          </a:xfrm>
        </p:spPr>
        <p:txBody>
          <a:bodyPr lIns="0" tIns="0" rIns="0" bIns="0" rtlCol="0"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3600" b="1">
                <a:solidFill>
                  <a:schemeClr val="bg2"/>
                </a:solidFill>
                <a:latin typeface="+mj-lt"/>
              </a:defRPr>
            </a:lvl2pPr>
            <a:lvl3pPr marL="914400" indent="0">
              <a:buNone/>
              <a:defRPr sz="3600" b="1">
                <a:solidFill>
                  <a:schemeClr val="bg2"/>
                </a:solidFill>
                <a:latin typeface="+mj-lt"/>
              </a:defRPr>
            </a:lvl3pPr>
            <a:lvl4pPr marL="1371600" indent="0">
              <a:buNone/>
              <a:defRPr sz="3600" b="1">
                <a:solidFill>
                  <a:schemeClr val="bg2"/>
                </a:solidFill>
                <a:latin typeface="+mj-lt"/>
              </a:defRPr>
            </a:lvl4pPr>
            <a:lvl5pPr marL="1828800" indent="0">
              <a:buNone/>
              <a:defRPr sz="3600" b="1">
                <a:solidFill>
                  <a:schemeClr val="bg2"/>
                </a:solidFill>
                <a:latin typeface="+mj-lt"/>
              </a:defRPr>
            </a:lvl5pPr>
          </a:lstStyle>
          <a:p>
            <a:pPr lvl="0" rtl="0"/>
            <a:r>
              <a:rPr lang="pl-PL" noProof="0"/>
              <a:t>www.fineartschool.net</a:t>
            </a:r>
          </a:p>
        </p:txBody>
      </p:sp>
    </p:spTree>
    <p:extLst>
      <p:ext uri="{BB962C8B-B14F-4D97-AF65-F5344CB8AC3E}">
        <p14:creationId xmlns:p14="http://schemas.microsoft.com/office/powerpoint/2010/main" val="10267576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wartość sekcji dodatk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66225329-2B3F-4E19-87FA-6CF5BB878D2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rcRect/>
            <a:stretch>
              <a:fillRect l="-1" r="-3288" b="-329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65E2087C-0B0E-4369-B682-3BD45618E7A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6F35480A-D762-4968-B35D-F8EBD1135B65}"/>
              </a:ext>
            </a:extLst>
          </p:cNvPr>
          <p:cNvSpPr/>
          <p:nvPr userDrawn="1"/>
        </p:nvSpPr>
        <p:spPr>
          <a:xfrm>
            <a:off x="0" y="4498848"/>
            <a:ext cx="12192000" cy="235915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F7FF6A3-D40E-4089-92AF-A2DB499494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291317"/>
            <a:ext cx="10515600" cy="636340"/>
          </a:xfrm>
        </p:spPr>
        <p:txBody>
          <a:bodyPr lIns="0" tIns="0" rIns="0" bIns="0" rtlCol="0"/>
          <a:lstStyle>
            <a:lvl1pPr algn="ctr">
              <a:defRPr b="1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5" name="Data — symbol zastępczy 4">
            <a:extLst>
              <a:ext uri="{FF2B5EF4-FFF2-40B4-BE49-F238E27FC236}">
                <a16:creationId xmlns:a16="http://schemas.microsoft.com/office/drawing/2014/main" id="{C32F87FB-CCAF-450C-B1BC-067126CC6B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1A94878-2F15-40B5-B0F7-1B39E73D6A03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6" name="Stopka — symbol zastępczy 5">
            <a:extLst>
              <a:ext uri="{FF2B5EF4-FFF2-40B4-BE49-F238E27FC236}">
                <a16:creationId xmlns:a16="http://schemas.microsoft.com/office/drawing/2014/main" id="{5825AABB-EED6-4CD0-A5E2-A15FCDD41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7" name="Numer slajdu — symbol zastępczy 6">
            <a:extLst>
              <a:ext uri="{FF2B5EF4-FFF2-40B4-BE49-F238E27FC236}">
                <a16:creationId xmlns:a16="http://schemas.microsoft.com/office/drawing/2014/main" id="{5912491C-7FC6-4C1F-9912-4584E8CAA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4" name="Obraz — symbol zastępczy 11">
            <a:extLst>
              <a:ext uri="{FF2B5EF4-FFF2-40B4-BE49-F238E27FC236}">
                <a16:creationId xmlns:a16="http://schemas.microsoft.com/office/drawing/2014/main" id="{B21449DB-6E23-41CB-AD61-C3F2044E825A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5126736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2477061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zawartości rekomenda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33" name="Prostokąt 32">
            <a:extLst>
              <a:ext uri="{FF2B5EF4-FFF2-40B4-BE49-F238E27FC236}">
                <a16:creationId xmlns:a16="http://schemas.microsoft.com/office/drawing/2014/main" id="{5160F428-57C5-4F3D-A940-BE104D4E7EB6}"/>
              </a:ext>
            </a:extLst>
          </p:cNvPr>
          <p:cNvSpPr/>
          <p:nvPr userDrawn="1"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3541262"/>
            <a:ext cx="12192000" cy="3316737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805472"/>
            <a:ext cx="6862011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Data — symbol zastępczy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A21621B-679C-42D5-B150-68530D9787AD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31" name="Tekst — symbol zastępczy 2">
            <a:extLst>
              <a:ext uri="{FF2B5EF4-FFF2-40B4-BE49-F238E27FC236}">
                <a16:creationId xmlns:a16="http://schemas.microsoft.com/office/drawing/2014/main" id="{E65875B3-5DCE-417D-9AF6-8A9319DAF12F}"/>
              </a:ext>
            </a:extLst>
          </p:cNvPr>
          <p:cNvSpPr>
            <a:spLocks noGrp="1"/>
          </p:cNvSpPr>
          <p:nvPr>
            <p:ph type="body" idx="60" hasCustomPrompt="1"/>
          </p:nvPr>
        </p:nvSpPr>
        <p:spPr>
          <a:xfrm>
            <a:off x="2742719" y="2572232"/>
            <a:ext cx="1908000" cy="591259"/>
          </a:xfrm>
        </p:spPr>
        <p:txBody>
          <a:bodyPr lIns="0" tIns="0" rIns="0" bIns="0" rtlCol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32" name="Tekst — symbol zastępczy 11">
            <a:extLst>
              <a:ext uri="{FF2B5EF4-FFF2-40B4-BE49-F238E27FC236}">
                <a16:creationId xmlns:a16="http://schemas.microsoft.com/office/drawing/2014/main" id="{57610FCE-66D7-48F6-8133-2F14CEABF03C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2742719" y="3209465"/>
            <a:ext cx="1908000" cy="214088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34" name="Obraz — symbol zastępczy 10">
            <a:extLst>
              <a:ext uri="{FF2B5EF4-FFF2-40B4-BE49-F238E27FC236}">
                <a16:creationId xmlns:a16="http://schemas.microsoft.com/office/drawing/2014/main" id="{950B3CF8-BCAD-487D-A0EB-0F031B9DFEB6}"/>
              </a:ext>
            </a:extLst>
          </p:cNvPr>
          <p:cNvSpPr>
            <a:spLocks noGrp="1"/>
          </p:cNvSpPr>
          <p:nvPr>
            <p:ph type="pic" sz="quarter" idx="63"/>
          </p:nvPr>
        </p:nvSpPr>
        <p:spPr>
          <a:xfrm>
            <a:off x="1030546" y="2440194"/>
            <a:ext cx="1389888" cy="1389888"/>
          </a:xfrm>
          <a:prstGeom prst="ellipse">
            <a:avLst/>
          </a:prstGeom>
          <a:ln>
            <a:solidFill>
              <a:schemeClr val="bg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44" name="Tekst — symbol zastępczy 2">
            <a:extLst>
              <a:ext uri="{FF2B5EF4-FFF2-40B4-BE49-F238E27FC236}">
                <a16:creationId xmlns:a16="http://schemas.microsoft.com/office/drawing/2014/main" id="{A5B0328E-C8F6-40C1-8E47-5E04F8C378BC}"/>
              </a:ext>
            </a:extLst>
          </p:cNvPr>
          <p:cNvSpPr>
            <a:spLocks noGrp="1"/>
          </p:cNvSpPr>
          <p:nvPr>
            <p:ph type="body" idx="71" hasCustomPrompt="1"/>
          </p:nvPr>
        </p:nvSpPr>
        <p:spPr>
          <a:xfrm>
            <a:off x="7916852" y="2572232"/>
            <a:ext cx="1908000" cy="591259"/>
          </a:xfrm>
        </p:spPr>
        <p:txBody>
          <a:bodyPr lIns="0" tIns="0" rIns="0" bIns="0" rtlCol="0"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20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Edytuj tekst</a:t>
            </a:r>
          </a:p>
        </p:txBody>
      </p:sp>
      <p:sp>
        <p:nvSpPr>
          <p:cNvPr id="45" name="Tekst — symbol zastępczy 11">
            <a:extLst>
              <a:ext uri="{FF2B5EF4-FFF2-40B4-BE49-F238E27FC236}">
                <a16:creationId xmlns:a16="http://schemas.microsoft.com/office/drawing/2014/main" id="{FA001AE7-4E42-42A6-9347-729901FA288B}"/>
              </a:ext>
            </a:extLst>
          </p:cNvPr>
          <p:cNvSpPr>
            <a:spLocks noGrp="1"/>
          </p:cNvSpPr>
          <p:nvPr>
            <p:ph type="body" sz="quarter" idx="72" hasCustomPrompt="1"/>
          </p:nvPr>
        </p:nvSpPr>
        <p:spPr>
          <a:xfrm>
            <a:off x="7916852" y="3209465"/>
            <a:ext cx="1908000" cy="214088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46" name="Obraz — symbol zastępczy 10">
            <a:extLst>
              <a:ext uri="{FF2B5EF4-FFF2-40B4-BE49-F238E27FC236}">
                <a16:creationId xmlns:a16="http://schemas.microsoft.com/office/drawing/2014/main" id="{C3CA770E-AF5C-412A-8286-39C2516C33FB}"/>
              </a:ext>
            </a:extLst>
          </p:cNvPr>
          <p:cNvSpPr>
            <a:spLocks noGrp="1"/>
          </p:cNvSpPr>
          <p:nvPr>
            <p:ph type="pic" sz="quarter" idx="73"/>
          </p:nvPr>
        </p:nvSpPr>
        <p:spPr>
          <a:xfrm>
            <a:off x="6252805" y="2440194"/>
            <a:ext cx="1389888" cy="1389888"/>
          </a:xfrm>
          <a:prstGeom prst="ellipse">
            <a:avLst/>
          </a:prstGeom>
          <a:ln>
            <a:solidFill>
              <a:schemeClr val="bg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8" name="Tekst — symbol zastępczy 11">
            <a:extLst>
              <a:ext uri="{FF2B5EF4-FFF2-40B4-BE49-F238E27FC236}">
                <a16:creationId xmlns:a16="http://schemas.microsoft.com/office/drawing/2014/main" id="{18E76348-9871-4FA1-9460-69F230C89BDA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2742719" y="3874620"/>
            <a:ext cx="3039906" cy="1874702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29" name="Tekst — symbol zastępczy 11">
            <a:extLst>
              <a:ext uri="{FF2B5EF4-FFF2-40B4-BE49-F238E27FC236}">
                <a16:creationId xmlns:a16="http://schemas.microsoft.com/office/drawing/2014/main" id="{7C11E7F0-ED81-4CB0-8A14-4C97909FDA1C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7916852" y="3874620"/>
            <a:ext cx="3039906" cy="1874702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35" name="Obraz — symbol zastępczy 11">
            <a:extLst>
              <a:ext uri="{FF2B5EF4-FFF2-40B4-BE49-F238E27FC236}">
                <a16:creationId xmlns:a16="http://schemas.microsoft.com/office/drawing/2014/main" id="{6B1C1861-9B5E-4FAB-A6BD-7DB0815CBD78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27887733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zawartości i podp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01B7F5A1-ACE9-48DF-BB64-61C809D3A883}"/>
              </a:ext>
            </a:extLst>
          </p:cNvPr>
          <p:cNvSpPr/>
          <p:nvPr userDrawn="1"/>
        </p:nvSpPr>
        <p:spPr>
          <a:xfrm>
            <a:off x="0" y="-14228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3541262"/>
            <a:ext cx="12192000" cy="3316737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805472"/>
            <a:ext cx="6862011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Data — symbol zastępczy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71E8B05-A869-443A-8B36-1E9D2A070502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28" name="Tekst — symbol zastępczy 11">
            <a:extLst>
              <a:ext uri="{FF2B5EF4-FFF2-40B4-BE49-F238E27FC236}">
                <a16:creationId xmlns:a16="http://schemas.microsoft.com/office/drawing/2014/main" id="{18E76348-9871-4FA1-9460-69F230C89BDA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839788" y="3938788"/>
            <a:ext cx="4942837" cy="1874702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29" name="Tekst — symbol zastępczy 11">
            <a:extLst>
              <a:ext uri="{FF2B5EF4-FFF2-40B4-BE49-F238E27FC236}">
                <a16:creationId xmlns:a16="http://schemas.microsoft.com/office/drawing/2014/main" id="{7C11E7F0-ED81-4CB0-8A14-4C97909FDA1C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6409377" y="3938788"/>
            <a:ext cx="4942836" cy="1874702"/>
          </a:xfrm>
        </p:spPr>
        <p:txBody>
          <a:bodyPr lIns="0" tIns="0" rIns="0" bIns="0" rtlCol="0">
            <a:normAutofit/>
          </a:bodyPr>
          <a:lstStyle>
            <a:lvl1pPr marL="216000" indent="-21600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Char char="•"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7" name="Tekst — symbol zastępczy 11">
            <a:extLst>
              <a:ext uri="{FF2B5EF4-FFF2-40B4-BE49-F238E27FC236}">
                <a16:creationId xmlns:a16="http://schemas.microsoft.com/office/drawing/2014/main" id="{6118C391-74F9-4973-A7A7-1B372BA2986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36613" y="1392449"/>
            <a:ext cx="8128800" cy="870309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tx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9" name="Obraz — symbol zastępczy 11">
            <a:extLst>
              <a:ext uri="{FF2B5EF4-FFF2-40B4-BE49-F238E27FC236}">
                <a16:creationId xmlns:a16="http://schemas.microsoft.com/office/drawing/2014/main" id="{9112DCB4-4925-43FD-B9C6-F2236950857F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17279261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kład zawartości mobilnej i podpi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DB6A5190-405E-4BAD-9D24-C60BCE1026AC}"/>
              </a:ext>
            </a:extLst>
          </p:cNvPr>
          <p:cNvSpPr/>
          <p:nvPr userDrawn="1"/>
        </p:nvSpPr>
        <p:spPr>
          <a:xfrm>
            <a:off x="0" y="-336"/>
            <a:ext cx="12192000" cy="6857999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4050792"/>
            <a:ext cx="12192000" cy="28072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805472"/>
            <a:ext cx="6862011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Data — symbol zastępczy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23A3130-03A5-4EE8-A09F-3CB62BEA503B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28" name="Tekst — symbol zastępczy 11">
            <a:extLst>
              <a:ext uri="{FF2B5EF4-FFF2-40B4-BE49-F238E27FC236}">
                <a16:creationId xmlns:a16="http://schemas.microsoft.com/office/drawing/2014/main" id="{18E76348-9871-4FA1-9460-69F230C89BDA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839787" y="4512195"/>
            <a:ext cx="2176272" cy="300437"/>
          </a:xfrm>
        </p:spPr>
        <p:txBody>
          <a:bodyPr lIns="0" tIns="0" rIns="0" bIns="0" rtlCol="0">
            <a:no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22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Tytuł sekcji</a:t>
            </a:r>
          </a:p>
        </p:txBody>
      </p:sp>
      <p:sp>
        <p:nvSpPr>
          <p:cNvPr id="29" name="Tekst — symbol zastępczy 11">
            <a:extLst>
              <a:ext uri="{FF2B5EF4-FFF2-40B4-BE49-F238E27FC236}">
                <a16:creationId xmlns:a16="http://schemas.microsoft.com/office/drawing/2014/main" id="{7C11E7F0-ED81-4CB0-8A14-4C97909FDA1C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828570" y="4850265"/>
            <a:ext cx="2176272" cy="938012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7" name="Tekst — symbol zastępczy 11">
            <a:extLst>
              <a:ext uri="{FF2B5EF4-FFF2-40B4-BE49-F238E27FC236}">
                <a16:creationId xmlns:a16="http://schemas.microsoft.com/office/drawing/2014/main" id="{6118C391-74F9-4973-A7A7-1B372BA2986C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36613" y="1392449"/>
            <a:ext cx="8128800" cy="600249"/>
          </a:xfrm>
        </p:spPr>
        <p:txBody>
          <a:bodyPr lIns="36000" tIns="0" rIns="0" bIns="0" rtlCol="0">
            <a:normAutofit/>
          </a:bodyPr>
          <a:lstStyle>
            <a:lvl1pPr marL="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800" i="0">
                <a:solidFill>
                  <a:schemeClr val="bg2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2" name="Obraz — symbol zastępczy 20">
            <a:extLst>
              <a:ext uri="{FF2B5EF4-FFF2-40B4-BE49-F238E27FC236}">
                <a16:creationId xmlns:a16="http://schemas.microsoft.com/office/drawing/2014/main" id="{BC5C1227-3435-44A2-A29B-3E34D7E6EDFA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828570" y="2880087"/>
            <a:ext cx="1069848" cy="7955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13" name="Obraz — symbol zastępczy 20">
            <a:extLst>
              <a:ext uri="{FF2B5EF4-FFF2-40B4-BE49-F238E27FC236}">
                <a16:creationId xmlns:a16="http://schemas.microsoft.com/office/drawing/2014/main" id="{84E6553B-BFD6-41B1-B2FB-B2FF92DCFFFB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3614288" y="2880087"/>
            <a:ext cx="1069848" cy="79552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15" name="Tekst — symbol zastępczy 11">
            <a:extLst>
              <a:ext uri="{FF2B5EF4-FFF2-40B4-BE49-F238E27FC236}">
                <a16:creationId xmlns:a16="http://schemas.microsoft.com/office/drawing/2014/main" id="{D88F4128-E844-49D5-B896-F5B8360E0547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3479372" y="4512195"/>
            <a:ext cx="2176272" cy="300437"/>
          </a:xfrm>
        </p:spPr>
        <p:txBody>
          <a:bodyPr lIns="0" tIns="0" rIns="0" bIns="0" rtlCol="0">
            <a:no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2200" b="1" i="0">
                <a:solidFill>
                  <a:schemeClr val="bg2"/>
                </a:solidFill>
                <a:latin typeface="+mj-lt"/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Tytuł sekcji</a:t>
            </a:r>
          </a:p>
        </p:txBody>
      </p:sp>
      <p:sp>
        <p:nvSpPr>
          <p:cNvPr id="16" name="Tekst — symbol zastępczy 11">
            <a:extLst>
              <a:ext uri="{FF2B5EF4-FFF2-40B4-BE49-F238E27FC236}">
                <a16:creationId xmlns:a16="http://schemas.microsoft.com/office/drawing/2014/main" id="{A4D9A5A5-DC49-42A9-AF1C-03EE63FAC03F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3468155" y="4850265"/>
            <a:ext cx="2176272" cy="938012"/>
          </a:xfrm>
        </p:spPr>
        <p:txBody>
          <a:bodyPr lIns="0" tIns="0" rIns="0" bIns="0" rtlCol="0">
            <a:normAutofit/>
          </a:bodyPr>
          <a:lstStyle>
            <a:lvl1pPr marL="0" indent="0" algn="l">
              <a:spcBef>
                <a:spcPts val="600"/>
              </a:spcBef>
              <a:buClr>
                <a:schemeClr val="bg1">
                  <a:lumMod val="50000"/>
                </a:schemeClr>
              </a:buClr>
              <a:buSzPct val="125000"/>
              <a:buFont typeface="Arial" panose="020B0604020202020204" pitchFamily="34" charset="0"/>
              <a:buNone/>
              <a:defRPr sz="1400" b="0" i="0">
                <a:solidFill>
                  <a:schemeClr val="bg1"/>
                </a:solidFill>
              </a:defRPr>
            </a:lvl1pPr>
            <a:lvl2pPr marL="457200" indent="0">
              <a:buClr>
                <a:schemeClr val="tx2"/>
              </a:buClr>
              <a:buSzPct val="125000"/>
              <a:buFont typeface="Wingdings" panose="05000000000000000000" pitchFamily="2" charset="2"/>
              <a:buNone/>
              <a:defRPr sz="1200" i="1">
                <a:solidFill>
                  <a:schemeClr val="tx2"/>
                </a:solidFill>
              </a:defRPr>
            </a:lvl2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7F48B1E6-F024-4B3C-B742-0BF9E09286E4}"/>
              </a:ext>
            </a:extLst>
          </p:cNvPr>
          <p:cNvSpPr/>
          <p:nvPr userDrawn="1"/>
        </p:nvSpPr>
        <p:spPr>
          <a:xfrm>
            <a:off x="6125937" y="2250550"/>
            <a:ext cx="2286000" cy="3657600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l-PL" noProof="0"/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4C43F6EC-68DC-4837-BACC-5AD6767A59B3}"/>
              </a:ext>
            </a:extLst>
          </p:cNvPr>
          <p:cNvSpPr/>
          <p:nvPr userDrawn="1"/>
        </p:nvSpPr>
        <p:spPr>
          <a:xfrm rot="5400000">
            <a:off x="8598924" y="2762976"/>
            <a:ext cx="2286000" cy="2684355"/>
          </a:xfrm>
          <a:prstGeom prst="rect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3625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pl-PL" noProof="0"/>
          </a:p>
        </p:txBody>
      </p:sp>
      <p:sp>
        <p:nvSpPr>
          <p:cNvPr id="14" name="Obraz — symbol zastępczy 13">
            <a:extLst>
              <a:ext uri="{FF2B5EF4-FFF2-40B4-BE49-F238E27FC236}">
                <a16:creationId xmlns:a16="http://schemas.microsoft.com/office/drawing/2014/main" id="{4629E6EA-0F70-4614-B242-4AE3E4301398}"/>
              </a:ext>
            </a:extLst>
          </p:cNvPr>
          <p:cNvSpPr>
            <a:spLocks noGrp="1"/>
          </p:cNvSpPr>
          <p:nvPr>
            <p:ph type="pic" sz="quarter" idx="78"/>
          </p:nvPr>
        </p:nvSpPr>
        <p:spPr>
          <a:xfrm>
            <a:off x="6283325" y="2410395"/>
            <a:ext cx="1974850" cy="3047430"/>
          </a:xfrm>
          <a:ln w="25400">
            <a:solidFill>
              <a:schemeClr val="bg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3" name="Obraz — symbol zastępczy 22">
            <a:extLst>
              <a:ext uri="{FF2B5EF4-FFF2-40B4-BE49-F238E27FC236}">
                <a16:creationId xmlns:a16="http://schemas.microsoft.com/office/drawing/2014/main" id="{32379FE9-C48F-4225-A40A-A3E6CAD4F51E}"/>
              </a:ext>
            </a:extLst>
          </p:cNvPr>
          <p:cNvSpPr>
            <a:spLocks noGrp="1"/>
          </p:cNvSpPr>
          <p:nvPr>
            <p:ph type="pic" sz="quarter" idx="79"/>
          </p:nvPr>
        </p:nvSpPr>
        <p:spPr>
          <a:xfrm>
            <a:off x="8412163" y="3124606"/>
            <a:ext cx="2511425" cy="1976400"/>
          </a:xfrm>
          <a:ln w="25400">
            <a:solidFill>
              <a:schemeClr val="bg2"/>
            </a:solidFill>
          </a:ln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400"/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6" name="Obraz — symbol zastępczy 11">
            <a:extLst>
              <a:ext uri="{FF2B5EF4-FFF2-40B4-BE49-F238E27FC236}">
                <a16:creationId xmlns:a16="http://schemas.microsoft.com/office/drawing/2014/main" id="{FFDA0C1B-4B80-4211-8E8D-A19CA0D2A593}"/>
              </a:ext>
            </a:extLst>
          </p:cNvPr>
          <p:cNvSpPr>
            <a:spLocks noGrp="1"/>
          </p:cNvSpPr>
          <p:nvPr>
            <p:ph type="pic" sz="quarter" idx="80"/>
          </p:nvPr>
        </p:nvSpPr>
        <p:spPr>
          <a:xfrm>
            <a:off x="9409913" y="851603"/>
            <a:ext cx="1938528" cy="393192"/>
          </a:xfrm>
          <a:prstGeom prst="roundRect">
            <a:avLst/>
          </a:prstGeom>
        </p:spPr>
        <p:txBody>
          <a:bodyPr rtlCol="0"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12892176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>
            <a:extLst>
              <a:ext uri="{FF2B5EF4-FFF2-40B4-BE49-F238E27FC236}">
                <a16:creationId xmlns:a16="http://schemas.microsoft.com/office/drawing/2014/main" id="{F09A5174-1112-4D75-9ACE-EB000DE44EE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7B241F2F-6D67-4597-AB7C-D982860837A5}"/>
              </a:ext>
            </a:extLst>
          </p:cNvPr>
          <p:cNvSpPr/>
          <p:nvPr userDrawn="1"/>
        </p:nvSpPr>
        <p:spPr>
          <a:xfrm>
            <a:off x="3585972" y="0"/>
            <a:ext cx="5020056" cy="685800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97639DF-BB81-43B2-81DF-DC0942E8845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85972" y="2551430"/>
            <a:ext cx="5020056" cy="1633085"/>
          </a:xfrm>
        </p:spPr>
        <p:txBody>
          <a:bodyPr rtlCol="0" anchor="b">
            <a:normAutofit/>
          </a:bodyPr>
          <a:lstStyle>
            <a:lvl1pPr algn="ctr">
              <a:lnSpc>
                <a:spcPct val="85000"/>
              </a:lnSpc>
              <a:defRPr sz="55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Tytuł prezentacji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862A2A7-5821-4BAA-A45B-8AFDF4E0FB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81400" y="4653445"/>
            <a:ext cx="5027613" cy="827197"/>
          </a:xfrm>
        </p:spPr>
        <p:txBody>
          <a:bodyPr rtlCol="0">
            <a:normAutofit/>
          </a:bodyPr>
          <a:lstStyle>
            <a:lvl1pPr marL="0" indent="0" algn="ctr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 noProof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4735965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>
            <a:extLst>
              <a:ext uri="{FF2B5EF4-FFF2-40B4-BE49-F238E27FC236}">
                <a16:creationId xmlns:a16="http://schemas.microsoft.com/office/drawing/2014/main" id="{4A7E2F25-E114-4A75-B5B3-F09D555DDFF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509BEFEA-934B-49DB-9A67-071B716E9BCC}"/>
              </a:ext>
            </a:extLst>
          </p:cNvPr>
          <p:cNvSpPr/>
          <p:nvPr userDrawn="1"/>
        </p:nvSpPr>
        <p:spPr>
          <a:xfrm>
            <a:off x="6769608" y="0"/>
            <a:ext cx="5422392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7D86D2BD-969D-4473-8460-B0377486AB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35826" y="3924940"/>
            <a:ext cx="4116387" cy="1740445"/>
          </a:xfrm>
        </p:spPr>
        <p:txBody>
          <a:bodyPr lIns="0" tIns="0" rIns="0" bIns="0" rtlCol="0" anchor="b" anchorCtr="0">
            <a:noAutofit/>
          </a:bodyPr>
          <a:lstStyle>
            <a:lvl1pPr algn="r">
              <a:defRPr sz="5500" b="1"/>
            </a:lvl1pPr>
          </a:lstStyle>
          <a:p>
            <a:pPr rtl="0"/>
            <a:r>
              <a:rPr lang="pl-PL" noProof="0"/>
              <a:t>Tytuł prezentacji</a:t>
            </a:r>
          </a:p>
        </p:txBody>
      </p:sp>
      <p:sp>
        <p:nvSpPr>
          <p:cNvPr id="11" name="Podtytuł 2">
            <a:extLst>
              <a:ext uri="{FF2B5EF4-FFF2-40B4-BE49-F238E27FC236}">
                <a16:creationId xmlns:a16="http://schemas.microsoft.com/office/drawing/2014/main" id="{1124E491-FFE2-4D91-8211-BFEB67FC40B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235826" y="5681266"/>
            <a:ext cx="4116387" cy="400081"/>
          </a:xfrm>
        </p:spPr>
        <p:txBody>
          <a:bodyPr lIns="0" tIns="0" rIns="0" bIns="0" rtlCol="0" anchor="b" anchorCtr="0">
            <a:normAutofit/>
          </a:bodyPr>
          <a:lstStyle>
            <a:lvl1pPr marL="0" indent="0" algn="r">
              <a:buNone/>
              <a:defRPr sz="28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l-PL" noProof="0"/>
              <a:t>Miejsce na podtytuł</a:t>
            </a:r>
          </a:p>
        </p:txBody>
      </p:sp>
    </p:spTree>
    <p:extLst>
      <p:ext uri="{BB962C8B-B14F-4D97-AF65-F5344CB8AC3E}">
        <p14:creationId xmlns:p14="http://schemas.microsoft.com/office/powerpoint/2010/main" val="27517616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46B665D0-4EDB-4342-BED1-27DA9BA746A8}"/>
              </a:ext>
            </a:extLst>
          </p:cNvPr>
          <p:cNvSpPr/>
          <p:nvPr userDrawn="1"/>
        </p:nvSpPr>
        <p:spPr>
          <a:xfrm>
            <a:off x="7454" y="-1"/>
            <a:ext cx="12192000" cy="685799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1965960"/>
            <a:ext cx="12192000" cy="489204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805472"/>
            <a:ext cx="10512425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Data — symbol zastępczy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D59CFAE-F140-434B-A1FE-2BAF77D14B5D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3" name="Zawartość — symbol zastępczy 2">
            <a:extLst>
              <a:ext uri="{FF2B5EF4-FFF2-40B4-BE49-F238E27FC236}">
                <a16:creationId xmlns:a16="http://schemas.microsoft.com/office/drawing/2014/main" id="{3462FAC8-55F2-4A8C-BD0D-938A72576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4470"/>
            <a:ext cx="10515600" cy="3604962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2955404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35" name="Prostokąt 34">
            <a:extLst>
              <a:ext uri="{FF2B5EF4-FFF2-40B4-BE49-F238E27FC236}">
                <a16:creationId xmlns:a16="http://schemas.microsoft.com/office/drawing/2014/main" id="{8CF4E3C4-06F3-4C9B-8844-62F3323AB7DD}"/>
              </a:ext>
            </a:extLst>
          </p:cNvPr>
          <p:cNvSpPr/>
          <p:nvPr userDrawn="1"/>
        </p:nvSpPr>
        <p:spPr>
          <a:xfrm>
            <a:off x="-1587" y="6408"/>
            <a:ext cx="12192000" cy="685159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B7314DC4-8C9E-4F01-A18F-43188041EB03}"/>
              </a:ext>
            </a:extLst>
          </p:cNvPr>
          <p:cNvSpPr/>
          <p:nvPr userDrawn="1"/>
        </p:nvSpPr>
        <p:spPr>
          <a:xfrm>
            <a:off x="0" y="1965960"/>
            <a:ext cx="12192000" cy="489204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37" name="Zawartość — symbol zastępczy 2">
            <a:extLst>
              <a:ext uri="{FF2B5EF4-FFF2-40B4-BE49-F238E27FC236}">
                <a16:creationId xmlns:a16="http://schemas.microsoft.com/office/drawing/2014/main" id="{27010291-978E-4CC6-876F-E22ADA4A32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49405"/>
            <a:ext cx="5181600" cy="3588615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38" name="Zawartość — symbol zastępczy 3">
            <a:extLst>
              <a:ext uri="{FF2B5EF4-FFF2-40B4-BE49-F238E27FC236}">
                <a16:creationId xmlns:a16="http://schemas.microsoft.com/office/drawing/2014/main" id="{C0C7E056-802B-46B6-8017-5D7F87B41A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49405"/>
            <a:ext cx="5181600" cy="3568970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8" name="Data — symbol zastępczy 7">
            <a:extLst>
              <a:ext uri="{FF2B5EF4-FFF2-40B4-BE49-F238E27FC236}">
                <a16:creationId xmlns:a16="http://schemas.microsoft.com/office/drawing/2014/main" id="{F5D76E00-0ACB-4B7A-B045-2A0F2EF8D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C8547F7-28BA-4F17-9461-8BC21818349C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9" name="Stopka — symbol zastępczy 8">
            <a:extLst>
              <a:ext uri="{FF2B5EF4-FFF2-40B4-BE49-F238E27FC236}">
                <a16:creationId xmlns:a16="http://schemas.microsoft.com/office/drawing/2014/main" id="{BB112229-A962-49D4-B30E-99CFF547C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12" name="Numer slajdu — symbol zastępczy 11">
            <a:extLst>
              <a:ext uri="{FF2B5EF4-FFF2-40B4-BE49-F238E27FC236}">
                <a16:creationId xmlns:a16="http://schemas.microsoft.com/office/drawing/2014/main" id="{5AD09447-00BF-439A-B49F-4D5A25FEE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noProof="0" smtClean="0"/>
              <a:pPr/>
              <a:t>‹#›</a:t>
            </a:fld>
            <a:endParaRPr lang="pl-PL" noProof="0"/>
          </a:p>
        </p:txBody>
      </p:sp>
      <p:sp>
        <p:nvSpPr>
          <p:cNvPr id="39" name="Tytuł 1">
            <a:extLst>
              <a:ext uri="{FF2B5EF4-FFF2-40B4-BE49-F238E27FC236}">
                <a16:creationId xmlns:a16="http://schemas.microsoft.com/office/drawing/2014/main" id="{6D1F570F-D9DD-43A5-A55C-A231D1F75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805472"/>
            <a:ext cx="10512425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</p:spTree>
    <p:extLst>
      <p:ext uri="{BB962C8B-B14F-4D97-AF65-F5344CB8AC3E}">
        <p14:creationId xmlns:p14="http://schemas.microsoft.com/office/powerpoint/2010/main" val="111711644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46B665D0-4EDB-4342-BED1-27DA9BA746A8}"/>
              </a:ext>
            </a:extLst>
          </p:cNvPr>
          <p:cNvSpPr/>
          <p:nvPr userDrawn="1"/>
        </p:nvSpPr>
        <p:spPr>
          <a:xfrm>
            <a:off x="7454" y="-1"/>
            <a:ext cx="12192000" cy="685799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DD60033C-E502-4C97-87DB-99F01B55681B}"/>
              </a:ext>
            </a:extLst>
          </p:cNvPr>
          <p:cNvSpPr/>
          <p:nvPr userDrawn="1"/>
        </p:nvSpPr>
        <p:spPr>
          <a:xfrm>
            <a:off x="0" y="1965960"/>
            <a:ext cx="12192000" cy="489204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44B0B20C-63A0-49A1-A09F-99F86387E4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805472"/>
            <a:ext cx="10512425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Data — symbol zastępczy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24DF70D-C963-435E-BD96-92B67A8BC4FB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7" name="Tekst — symbol zastępczy 2">
            <a:extLst>
              <a:ext uri="{FF2B5EF4-FFF2-40B4-BE49-F238E27FC236}">
                <a16:creationId xmlns:a16="http://schemas.microsoft.com/office/drawing/2014/main" id="{A0794048-CBDE-4DD8-B381-C7B3F8BC6BD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2049403"/>
            <a:ext cx="5157787" cy="45567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9" name="Tekst — symbol zastępczy 4">
            <a:extLst>
              <a:ext uri="{FF2B5EF4-FFF2-40B4-BE49-F238E27FC236}">
                <a16:creationId xmlns:a16="http://schemas.microsoft.com/office/drawing/2014/main" id="{8728F1E0-EBE6-4A1C-A9AD-A2F93B614002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2049401"/>
            <a:ext cx="5183188" cy="455673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20" name="Zawartość — symbol zastępczy 5">
            <a:extLst>
              <a:ext uri="{FF2B5EF4-FFF2-40B4-BE49-F238E27FC236}">
                <a16:creationId xmlns:a16="http://schemas.microsoft.com/office/drawing/2014/main" id="{A0E71F33-4A3C-4FCB-968D-EDA3A37F0B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132946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  <p:sp>
        <p:nvSpPr>
          <p:cNvPr id="21" name="Zawartość — symbol zastępczy 3">
            <a:extLst>
              <a:ext uri="{FF2B5EF4-FFF2-40B4-BE49-F238E27FC236}">
                <a16:creationId xmlns:a16="http://schemas.microsoft.com/office/drawing/2014/main" id="{FE2D98C8-5649-4EB0-A619-A662461EC9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132946"/>
          </a:xfrm>
        </p:spPr>
        <p:txBody>
          <a:bodyPr rtlCol="0">
            <a:normAutofit/>
          </a:bodyPr>
          <a:lstStyle>
            <a:lvl1pPr>
              <a:defRPr sz="2000">
                <a:solidFill>
                  <a:schemeClr val="bg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6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16991657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A883BD79-B5BB-43E2-BB74-F9008C3AA5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FBC13AD7-0902-4462-AE2E-A3198854D16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7" name="Data — symbol zastępczy 6">
            <a:extLst>
              <a:ext uri="{FF2B5EF4-FFF2-40B4-BE49-F238E27FC236}">
                <a16:creationId xmlns:a16="http://schemas.microsoft.com/office/drawing/2014/main" id="{7AC8DEE1-3923-45D0-A00B-AD5831D56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A6D3AA-1733-4A44-B806-B995404A11D2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8" name="Stopka — symbol zastępczy 7">
            <a:extLst>
              <a:ext uri="{FF2B5EF4-FFF2-40B4-BE49-F238E27FC236}">
                <a16:creationId xmlns:a16="http://schemas.microsoft.com/office/drawing/2014/main" id="{488EFA31-738D-4389-B010-AFFC2C33F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id="{F0437203-A295-48FE-B1AD-A4AE4FD1F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2" name="Tytuł 1">
            <a:extLst>
              <a:ext uri="{FF2B5EF4-FFF2-40B4-BE49-F238E27FC236}">
                <a16:creationId xmlns:a16="http://schemas.microsoft.com/office/drawing/2014/main" id="{8F15BD07-216B-4BED-B02B-A824C3BFE4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14" name="Tekst — symbol zastępczy 3">
            <a:extLst>
              <a:ext uri="{FF2B5EF4-FFF2-40B4-BE49-F238E27FC236}">
                <a16:creationId xmlns:a16="http://schemas.microsoft.com/office/drawing/2014/main" id="{31CB25A8-485F-445D-B110-8C51B4D992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15" name="Zawartość — symbol zastępczy 2">
            <a:extLst>
              <a:ext uri="{FF2B5EF4-FFF2-40B4-BE49-F238E27FC236}">
                <a16:creationId xmlns:a16="http://schemas.microsoft.com/office/drawing/2014/main" id="{0F6DD5FE-C12D-447A-88F9-437E12A22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99123"/>
            <a:ext cx="6172200" cy="5361928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  <a:p>
            <a:pPr lvl="1" rtl="0"/>
            <a:r>
              <a:rPr lang="pl-PL" noProof="0"/>
              <a:t>Drugi poziom</a:t>
            </a:r>
          </a:p>
          <a:p>
            <a:pPr lvl="2" rtl="0"/>
            <a:r>
              <a:rPr lang="pl-PL" noProof="0"/>
              <a:t>Trzeci poziom</a:t>
            </a:r>
          </a:p>
          <a:p>
            <a:pPr lvl="3" rtl="0"/>
            <a:r>
              <a:rPr lang="pl-PL" noProof="0"/>
              <a:t>Czwarty poziom</a:t>
            </a:r>
          </a:p>
          <a:p>
            <a:pPr lvl="4" rtl="0"/>
            <a:r>
              <a:rPr lang="pl-PL" noProof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8452369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A883BD79-B5BB-43E2-BB74-F9008C3AA58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FBC13AD7-0902-4462-AE2E-A3198854D16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7" name="Data — symbol zastępczy 6">
            <a:extLst>
              <a:ext uri="{FF2B5EF4-FFF2-40B4-BE49-F238E27FC236}">
                <a16:creationId xmlns:a16="http://schemas.microsoft.com/office/drawing/2014/main" id="{7AC8DEE1-3923-45D0-A00B-AD5831D56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F93C0C2-DEE0-417D-AD91-E60FF47DAD91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8" name="Stopka — symbol zastępczy 7">
            <a:extLst>
              <a:ext uri="{FF2B5EF4-FFF2-40B4-BE49-F238E27FC236}">
                <a16:creationId xmlns:a16="http://schemas.microsoft.com/office/drawing/2014/main" id="{488EFA31-738D-4389-B010-AFFC2C33F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9" name="Numer slajdu — symbol zastępczy 8">
            <a:extLst>
              <a:ext uri="{FF2B5EF4-FFF2-40B4-BE49-F238E27FC236}">
                <a16:creationId xmlns:a16="http://schemas.microsoft.com/office/drawing/2014/main" id="{F0437203-A295-48FE-B1AD-A4AE4FD1F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13" name="Tytuł 1">
            <a:extLst>
              <a:ext uri="{FF2B5EF4-FFF2-40B4-BE49-F238E27FC236}">
                <a16:creationId xmlns:a16="http://schemas.microsoft.com/office/drawing/2014/main" id="{86152D61-B915-4FFA-BFAB-BE67BD9FEB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14" name="Tekst — symbol zastępczy 3">
            <a:extLst>
              <a:ext uri="{FF2B5EF4-FFF2-40B4-BE49-F238E27FC236}">
                <a16:creationId xmlns:a16="http://schemas.microsoft.com/office/drawing/2014/main" id="{56B9FA21-7A71-4ACD-9725-F9C35C79405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15" name="Obraz — symbol zastępczy 2">
            <a:extLst>
              <a:ext uri="{FF2B5EF4-FFF2-40B4-BE49-F238E27FC236}">
                <a16:creationId xmlns:a16="http://schemas.microsoft.com/office/drawing/2014/main" id="{23F69D43-2C7D-427D-9395-81FD4D07F9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 rtlCol="0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l-PL" noProof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3731363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35" name="Prostokąt 34">
            <a:extLst>
              <a:ext uri="{FF2B5EF4-FFF2-40B4-BE49-F238E27FC236}">
                <a16:creationId xmlns:a16="http://schemas.microsoft.com/office/drawing/2014/main" id="{8CF4E3C4-06F3-4C9B-8844-62F3323AB7DD}"/>
              </a:ext>
            </a:extLst>
          </p:cNvPr>
          <p:cNvSpPr/>
          <p:nvPr userDrawn="1"/>
        </p:nvSpPr>
        <p:spPr>
          <a:xfrm>
            <a:off x="-1587" y="6408"/>
            <a:ext cx="12192000" cy="6851591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8" name="Data — symbol zastępczy 7">
            <a:extLst>
              <a:ext uri="{FF2B5EF4-FFF2-40B4-BE49-F238E27FC236}">
                <a16:creationId xmlns:a16="http://schemas.microsoft.com/office/drawing/2014/main" id="{F5D76E00-0ACB-4B7A-B045-2A0F2EF8D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323BB66-5FB0-4C55-A045-825282ACC1DF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9" name="Stopka — symbol zastępczy 8">
            <a:extLst>
              <a:ext uri="{FF2B5EF4-FFF2-40B4-BE49-F238E27FC236}">
                <a16:creationId xmlns:a16="http://schemas.microsoft.com/office/drawing/2014/main" id="{BB112229-A962-49D4-B30E-99CFF547C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12" name="Numer slajdu — symbol zastępczy 11">
            <a:extLst>
              <a:ext uri="{FF2B5EF4-FFF2-40B4-BE49-F238E27FC236}">
                <a16:creationId xmlns:a16="http://schemas.microsoft.com/office/drawing/2014/main" id="{5AD09447-00BF-439A-B49F-4D5A25FEEA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noProof="0" smtClean="0"/>
              <a:pPr/>
              <a:t>‹#›</a:t>
            </a:fld>
            <a:endParaRPr lang="pl-PL" noProof="0"/>
          </a:p>
        </p:txBody>
      </p:sp>
      <p:sp>
        <p:nvSpPr>
          <p:cNvPr id="39" name="Tytuł 1">
            <a:extLst>
              <a:ext uri="{FF2B5EF4-FFF2-40B4-BE49-F238E27FC236}">
                <a16:creationId xmlns:a16="http://schemas.microsoft.com/office/drawing/2014/main" id="{6D1F570F-D9DD-43A5-A55C-A231D1F75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805472"/>
            <a:ext cx="10512425" cy="552848"/>
          </a:xfrm>
        </p:spPr>
        <p:txBody>
          <a:bodyPr lIns="0" tIns="0" rIns="0" bIns="0" rtlCol="0" anchor="b" anchorCtr="0"/>
          <a:lstStyle/>
          <a:p>
            <a:pPr rtl="0"/>
            <a:r>
              <a:rPr lang="pl-PL" noProof="0"/>
              <a:t>Kliknij, aby edytować styl wzorca tytułu</a:t>
            </a:r>
          </a:p>
        </p:txBody>
      </p:sp>
    </p:spTree>
    <p:extLst>
      <p:ext uri="{BB962C8B-B14F-4D97-AF65-F5344CB8AC3E}">
        <p14:creationId xmlns:p14="http://schemas.microsoft.com/office/powerpoint/2010/main" val="34968705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7F1442BA-C2B2-46FE-95B0-C15FF846CEA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46B665D0-4EDB-4342-BED1-27DA9BA746A8}"/>
              </a:ext>
            </a:extLst>
          </p:cNvPr>
          <p:cNvSpPr/>
          <p:nvPr userDrawn="1"/>
        </p:nvSpPr>
        <p:spPr>
          <a:xfrm>
            <a:off x="7454" y="-1"/>
            <a:ext cx="12192000" cy="6857999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3" name="Data — symbol zastępczy 2">
            <a:extLst>
              <a:ext uri="{FF2B5EF4-FFF2-40B4-BE49-F238E27FC236}">
                <a16:creationId xmlns:a16="http://schemas.microsoft.com/office/drawing/2014/main" id="{847A35AD-A6B0-4735-8919-A2B1FC60B3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017E790-27C5-448F-944D-E674DC1C69E4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4" name="Stopka — symbol zastępczy 3">
            <a:extLst>
              <a:ext uri="{FF2B5EF4-FFF2-40B4-BE49-F238E27FC236}">
                <a16:creationId xmlns:a16="http://schemas.microsoft.com/office/drawing/2014/main" id="{084BB4B8-6523-4A06-BB13-F2DFA9ADC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E6BF61A0-C10F-465A-995A-A16687B4B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622898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 bez tł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a — symbol zastępczy 1">
            <a:extLst>
              <a:ext uri="{FF2B5EF4-FFF2-40B4-BE49-F238E27FC236}">
                <a16:creationId xmlns:a16="http://schemas.microsoft.com/office/drawing/2014/main" id="{09FABCF6-9B78-49BE-A2AD-F0AA9C62F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812CF5F-F1AB-4064-8C22-0AD28436263C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3" name="Stopka — symbol zastępczy 2">
            <a:extLst>
              <a:ext uri="{FF2B5EF4-FFF2-40B4-BE49-F238E27FC236}">
                <a16:creationId xmlns:a16="http://schemas.microsoft.com/office/drawing/2014/main" id="{E70934F3-5442-470C-BF40-00437371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4" name="Numer slajdu — symbol zastępczy 3">
            <a:extLst>
              <a:ext uri="{FF2B5EF4-FFF2-40B4-BE49-F238E27FC236}">
                <a16:creationId xmlns:a16="http://schemas.microsoft.com/office/drawing/2014/main" id="{F4014656-DB95-4E7F-83A3-E5750E2378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noProof="0" smtClean="0"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35108286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ęcz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rostokąt 30">
            <a:extLst>
              <a:ext uri="{FF2B5EF4-FFF2-40B4-BE49-F238E27FC236}">
                <a16:creationId xmlns:a16="http://schemas.microsoft.com/office/drawing/2014/main" id="{A3A9DA67-F108-42B4-9EB1-30A00E34C4D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l-PL" noProof="0"/>
          </a:p>
        </p:txBody>
      </p:sp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B0E5E539-C700-4989-957A-EA3BAAC4B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155851"/>
            <a:ext cx="2743200" cy="184317"/>
          </a:xfrm>
        </p:spPr>
        <p:txBody>
          <a:bodyPr rtlCol="0"/>
          <a:lstStyle/>
          <a:p>
            <a:pPr rtl="0"/>
            <a:fld id="{D9BB3731-526F-4638-85F8-715D717FFC12}" type="slidenum">
              <a:rPr lang="pl-PL" noProof="0" smtClean="0"/>
              <a:t>‹#›</a:t>
            </a:fld>
            <a:endParaRPr lang="pl-PL" noProof="0"/>
          </a:p>
        </p:txBody>
      </p:sp>
      <p:sp>
        <p:nvSpPr>
          <p:cNvPr id="21" name="Tekst — symbol zastępczy 3">
            <a:extLst>
              <a:ext uri="{FF2B5EF4-FFF2-40B4-BE49-F238E27FC236}">
                <a16:creationId xmlns:a16="http://schemas.microsoft.com/office/drawing/2014/main" id="{605A03A4-E79C-49C5-A546-FF8E2D42E9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3319" y="3054194"/>
            <a:ext cx="1645920" cy="519503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700" i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/>
              <a:t>Kliknij, aby edytować style wzorca tekstu</a:t>
            </a:r>
          </a:p>
        </p:txBody>
      </p:sp>
      <p:sp>
        <p:nvSpPr>
          <p:cNvPr id="22" name="Tekst — symbol zastępczy 3">
            <a:extLst>
              <a:ext uri="{FF2B5EF4-FFF2-40B4-BE49-F238E27FC236}">
                <a16:creationId xmlns:a16="http://schemas.microsoft.com/office/drawing/2014/main" id="{9EA27EF7-FC6B-496C-B737-B9219950367E}"/>
              </a:ext>
            </a:extLst>
          </p:cNvPr>
          <p:cNvSpPr>
            <a:spLocks noGrp="1"/>
          </p:cNvSpPr>
          <p:nvPr>
            <p:ph type="body" sz="half" idx="34" hasCustomPrompt="1"/>
          </p:nvPr>
        </p:nvSpPr>
        <p:spPr>
          <a:xfrm>
            <a:off x="1384584" y="1996465"/>
            <a:ext cx="2469965" cy="982274"/>
          </a:xfrm>
        </p:spPr>
        <p:txBody>
          <a:bodyPr lIns="0" rIns="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400" b="1" kern="120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/>
              <a:t>Wzorzec tekstu</a:t>
            </a:r>
            <a:br>
              <a:rPr lang="pl-PL" noProof="0"/>
            </a:br>
            <a:r>
              <a:rPr lang="pl-PL" noProof="0"/>
              <a:t>style</a:t>
            </a:r>
          </a:p>
        </p:txBody>
      </p:sp>
      <p:sp>
        <p:nvSpPr>
          <p:cNvPr id="23" name="Tekst — symbol zastępczy 3">
            <a:extLst>
              <a:ext uri="{FF2B5EF4-FFF2-40B4-BE49-F238E27FC236}">
                <a16:creationId xmlns:a16="http://schemas.microsoft.com/office/drawing/2014/main" id="{6C0E2C30-6E91-49DE-B7A1-6E32A19EC81D}"/>
              </a:ext>
            </a:extLst>
          </p:cNvPr>
          <p:cNvSpPr>
            <a:spLocks noGrp="1"/>
          </p:cNvSpPr>
          <p:nvPr>
            <p:ph type="body" sz="half" idx="36"/>
          </p:nvPr>
        </p:nvSpPr>
        <p:spPr>
          <a:xfrm>
            <a:off x="2596444" y="3054194"/>
            <a:ext cx="1389888" cy="519503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700" i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l-PL" noProof="0"/>
              <a:t>Kliknij, aby edytować style wzorca tekstu</a:t>
            </a:r>
          </a:p>
        </p:txBody>
      </p:sp>
      <p:sp>
        <p:nvSpPr>
          <p:cNvPr id="24" name="Obraz — symbol zastępczy 12">
            <a:extLst>
              <a:ext uri="{FF2B5EF4-FFF2-40B4-BE49-F238E27FC236}">
                <a16:creationId xmlns:a16="http://schemas.microsoft.com/office/drawing/2014/main" id="{70BE5E73-C067-492F-BE30-5E3DADAD40EF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875852" y="3677189"/>
            <a:ext cx="1636776" cy="16184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5" name="Obraz — symbol zastępczy 12">
            <a:extLst>
              <a:ext uri="{FF2B5EF4-FFF2-40B4-BE49-F238E27FC236}">
                <a16:creationId xmlns:a16="http://schemas.microsoft.com/office/drawing/2014/main" id="{36A9B448-4FDC-41F7-941E-5BF5A129057A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2499831" y="3677189"/>
            <a:ext cx="1636776" cy="1618488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6" name="Tekst — symbol zastępczy 3">
            <a:extLst>
              <a:ext uri="{FF2B5EF4-FFF2-40B4-BE49-F238E27FC236}">
                <a16:creationId xmlns:a16="http://schemas.microsoft.com/office/drawing/2014/main" id="{90B3A413-8776-4B3B-931F-C132DAB3A425}"/>
              </a:ext>
            </a:extLst>
          </p:cNvPr>
          <p:cNvSpPr>
            <a:spLocks noGrp="1"/>
          </p:cNvSpPr>
          <p:nvPr>
            <p:ph type="body" sz="half" idx="39"/>
          </p:nvPr>
        </p:nvSpPr>
        <p:spPr>
          <a:xfrm>
            <a:off x="4940427" y="3054194"/>
            <a:ext cx="2113508" cy="519503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700" i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l-PL" noProof="0"/>
              <a:t>Kliknij, aby edytować style wzorca tekstu</a:t>
            </a:r>
          </a:p>
        </p:txBody>
      </p:sp>
      <p:sp>
        <p:nvSpPr>
          <p:cNvPr id="27" name="Tekst — symbol zastępczy 3">
            <a:extLst>
              <a:ext uri="{FF2B5EF4-FFF2-40B4-BE49-F238E27FC236}">
                <a16:creationId xmlns:a16="http://schemas.microsoft.com/office/drawing/2014/main" id="{BAD0CCD5-B712-4DB2-BFE3-4D3461B29F6D}"/>
              </a:ext>
            </a:extLst>
          </p:cNvPr>
          <p:cNvSpPr>
            <a:spLocks noGrp="1"/>
          </p:cNvSpPr>
          <p:nvPr>
            <p:ph type="body" sz="half" idx="40" hasCustomPrompt="1"/>
          </p:nvPr>
        </p:nvSpPr>
        <p:spPr>
          <a:xfrm>
            <a:off x="5494328" y="1996465"/>
            <a:ext cx="1622417" cy="982274"/>
          </a:xfrm>
        </p:spPr>
        <p:txBody>
          <a:bodyPr lIns="0" rIns="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400" b="1" kern="120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/>
              <a:t>Wzorzec tekstu</a:t>
            </a:r>
            <a:br>
              <a:rPr lang="pl-PL" noProof="0"/>
            </a:br>
            <a:r>
              <a:rPr lang="pl-PL" noProof="0"/>
              <a:t>style</a:t>
            </a:r>
          </a:p>
        </p:txBody>
      </p:sp>
      <p:sp>
        <p:nvSpPr>
          <p:cNvPr id="28" name="Obraz — symbol zastępczy 12">
            <a:extLst>
              <a:ext uri="{FF2B5EF4-FFF2-40B4-BE49-F238E27FC236}">
                <a16:creationId xmlns:a16="http://schemas.microsoft.com/office/drawing/2014/main" id="{64125935-B0D3-4ABD-9BBA-A60E46D2C55C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946407" y="3677189"/>
            <a:ext cx="2048256" cy="896112"/>
          </a:xfrm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29" name="Tekst — symbol zastępczy 3">
            <a:extLst>
              <a:ext uri="{FF2B5EF4-FFF2-40B4-BE49-F238E27FC236}">
                <a16:creationId xmlns:a16="http://schemas.microsoft.com/office/drawing/2014/main" id="{47D3BA4D-FA26-44C8-B927-E42CC8E67B79}"/>
              </a:ext>
            </a:extLst>
          </p:cNvPr>
          <p:cNvSpPr>
            <a:spLocks noGrp="1"/>
          </p:cNvSpPr>
          <p:nvPr>
            <p:ph type="body" sz="half" idx="45" hasCustomPrompt="1"/>
          </p:nvPr>
        </p:nvSpPr>
        <p:spPr>
          <a:xfrm>
            <a:off x="7900319" y="3054194"/>
            <a:ext cx="2197045" cy="519503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700" i="1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l-PL" noProof="0"/>
              <a:t>Kliknij, aby edytować style wzorców tekstu</a:t>
            </a:r>
          </a:p>
        </p:txBody>
      </p:sp>
      <p:sp>
        <p:nvSpPr>
          <p:cNvPr id="30" name="Tekst — symbol zastępczy 3">
            <a:extLst>
              <a:ext uri="{FF2B5EF4-FFF2-40B4-BE49-F238E27FC236}">
                <a16:creationId xmlns:a16="http://schemas.microsoft.com/office/drawing/2014/main" id="{2D2A84D7-2523-470B-A3C0-0140355D4F68}"/>
              </a:ext>
            </a:extLst>
          </p:cNvPr>
          <p:cNvSpPr>
            <a:spLocks noGrp="1"/>
          </p:cNvSpPr>
          <p:nvPr>
            <p:ph type="body" sz="half" idx="46" hasCustomPrompt="1"/>
          </p:nvPr>
        </p:nvSpPr>
        <p:spPr>
          <a:xfrm>
            <a:off x="8454220" y="1996465"/>
            <a:ext cx="1622417" cy="982274"/>
          </a:xfrm>
        </p:spPr>
        <p:txBody>
          <a:bodyPr lIns="0" rIns="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2400" b="1" kern="1200" dirty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/>
              <a:t>Wzorzec tekstu</a:t>
            </a:r>
            <a:br>
              <a:rPr lang="pl-PL" noProof="0"/>
            </a:br>
            <a:r>
              <a:rPr lang="pl-PL" noProof="0"/>
              <a:t>style</a:t>
            </a:r>
          </a:p>
        </p:txBody>
      </p:sp>
      <p:sp>
        <p:nvSpPr>
          <p:cNvPr id="32" name="Tekst — symbol zastępczy 3">
            <a:extLst>
              <a:ext uri="{FF2B5EF4-FFF2-40B4-BE49-F238E27FC236}">
                <a16:creationId xmlns:a16="http://schemas.microsoft.com/office/drawing/2014/main" id="{55D1A91B-BB99-4DC7-B8F5-55514B49A9D1}"/>
              </a:ext>
            </a:extLst>
          </p:cNvPr>
          <p:cNvSpPr>
            <a:spLocks noGrp="1"/>
          </p:cNvSpPr>
          <p:nvPr>
            <p:ph type="body" sz="half" idx="49"/>
          </p:nvPr>
        </p:nvSpPr>
        <p:spPr>
          <a:xfrm>
            <a:off x="7873424" y="4355259"/>
            <a:ext cx="2223939" cy="519503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l-PL" noProof="0"/>
              <a:t>Kliknij, aby edytować style wzorca tekstu</a:t>
            </a:r>
          </a:p>
        </p:txBody>
      </p:sp>
      <p:sp>
        <p:nvSpPr>
          <p:cNvPr id="33" name="Tekst — symbol zastępczy 3">
            <a:extLst>
              <a:ext uri="{FF2B5EF4-FFF2-40B4-BE49-F238E27FC236}">
                <a16:creationId xmlns:a16="http://schemas.microsoft.com/office/drawing/2014/main" id="{FFAB2C75-BBBF-4A4D-A633-7CEFFABAFE32}"/>
              </a:ext>
            </a:extLst>
          </p:cNvPr>
          <p:cNvSpPr>
            <a:spLocks noGrp="1"/>
          </p:cNvSpPr>
          <p:nvPr>
            <p:ph type="body" sz="half" idx="51"/>
          </p:nvPr>
        </p:nvSpPr>
        <p:spPr>
          <a:xfrm>
            <a:off x="4940427" y="4776173"/>
            <a:ext cx="2048256" cy="519503"/>
          </a:xfrm>
        </p:spPr>
        <p:txBody>
          <a:bodyPr lIns="0" tIns="0" rIns="0" bIns="0" rtlCol="0" anchor="t" anchorCtr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pl-PL" noProof="0"/>
              <a:t>Kliknij, aby edytować style wzorca tekstu</a:t>
            </a:r>
          </a:p>
        </p:txBody>
      </p:sp>
      <p:sp>
        <p:nvSpPr>
          <p:cNvPr id="34" name="Tekst — symbol zastępczy 7">
            <a:extLst>
              <a:ext uri="{FF2B5EF4-FFF2-40B4-BE49-F238E27FC236}">
                <a16:creationId xmlns:a16="http://schemas.microsoft.com/office/drawing/2014/main" id="{83CD3289-0FBC-4854-8EB2-ADD41F89CA4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23358" y="2023413"/>
            <a:ext cx="558402" cy="896112"/>
          </a:xfrm>
        </p:spPr>
        <p:txBody>
          <a:bodyPr lIns="0" tIns="0" rIns="0" bIns="0" rtlCol="0">
            <a:noAutofit/>
          </a:bodyPr>
          <a:lstStyle>
            <a:lvl1pPr marL="0" indent="0" algn="l">
              <a:buNone/>
              <a:defRPr sz="7000" b="1">
                <a:solidFill>
                  <a:schemeClr val="bg2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 rtl="0"/>
            <a:r>
              <a:rPr lang="pl-PL" noProof="0"/>
              <a:t>1</a:t>
            </a:r>
          </a:p>
        </p:txBody>
      </p:sp>
      <p:sp>
        <p:nvSpPr>
          <p:cNvPr id="36" name="Tekst — symbol zastępczy 7">
            <a:extLst>
              <a:ext uri="{FF2B5EF4-FFF2-40B4-BE49-F238E27FC236}">
                <a16:creationId xmlns:a16="http://schemas.microsoft.com/office/drawing/2014/main" id="{2F18CD59-6602-4DEC-9B12-412E6BAF9283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912823" y="1999493"/>
            <a:ext cx="558402" cy="896112"/>
          </a:xfrm>
        </p:spPr>
        <p:txBody>
          <a:bodyPr lIns="0" tIns="0" rIns="0" bIns="0" rtlCol="0">
            <a:noAutofit/>
          </a:bodyPr>
          <a:lstStyle>
            <a:lvl1pPr marL="0" indent="0" algn="l">
              <a:buNone/>
              <a:defRPr sz="7000" b="1">
                <a:solidFill>
                  <a:schemeClr val="bg2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 rtl="0"/>
            <a:r>
              <a:rPr lang="pl-PL" noProof="0"/>
              <a:t>1</a:t>
            </a:r>
          </a:p>
        </p:txBody>
      </p:sp>
      <p:sp>
        <p:nvSpPr>
          <p:cNvPr id="37" name="Tekst — symbol zastępczy 7">
            <a:extLst>
              <a:ext uri="{FF2B5EF4-FFF2-40B4-BE49-F238E27FC236}">
                <a16:creationId xmlns:a16="http://schemas.microsoft.com/office/drawing/2014/main" id="{88B09568-0B94-4B51-BE65-A72C65C3D7DA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873424" y="2002966"/>
            <a:ext cx="558402" cy="896112"/>
          </a:xfrm>
        </p:spPr>
        <p:txBody>
          <a:bodyPr lIns="0" tIns="0" rIns="0" bIns="0" rtlCol="0">
            <a:noAutofit/>
          </a:bodyPr>
          <a:lstStyle>
            <a:lvl1pPr marL="0" indent="0" algn="l">
              <a:buNone/>
              <a:defRPr sz="7000" b="1">
                <a:solidFill>
                  <a:schemeClr val="bg2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 rtl="0"/>
            <a:r>
              <a:rPr lang="pl-PL" noProof="0"/>
              <a:t>1</a:t>
            </a:r>
          </a:p>
        </p:txBody>
      </p:sp>
      <p:sp>
        <p:nvSpPr>
          <p:cNvPr id="39" name="Obraz — symbol zastępczy 13">
            <a:extLst>
              <a:ext uri="{FF2B5EF4-FFF2-40B4-BE49-F238E27FC236}">
                <a16:creationId xmlns:a16="http://schemas.microsoft.com/office/drawing/2014/main" id="{E930664F-8C64-4436-9DD1-1ECED305C6E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900319" y="3725315"/>
            <a:ext cx="2386800" cy="486000"/>
          </a:xfrm>
          <a:ln>
            <a:solidFill>
              <a:srgbClr val="000000">
                <a:alpha val="30196"/>
              </a:srgbClr>
            </a:solidFill>
          </a:ln>
        </p:spPr>
        <p:txBody>
          <a:bodyPr rtlCol="0" anchor="ctr" anchorCtr="0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</a:lstStyle>
          <a:p>
            <a:pPr rtl="0"/>
            <a:r>
              <a:rPr lang="pl-PL" noProof="0"/>
              <a:t>Kliknij ikonę, aby dodać obraz</a:t>
            </a:r>
          </a:p>
        </p:txBody>
      </p:sp>
      <p:sp>
        <p:nvSpPr>
          <p:cNvPr id="40" name="Tekst — symbol zastępczy 3">
            <a:extLst>
              <a:ext uri="{FF2B5EF4-FFF2-40B4-BE49-F238E27FC236}">
                <a16:creationId xmlns:a16="http://schemas.microsoft.com/office/drawing/2014/main" id="{315834F5-9ACD-4898-B96E-8C732881FF01}"/>
              </a:ext>
            </a:extLst>
          </p:cNvPr>
          <p:cNvSpPr>
            <a:spLocks noGrp="1"/>
          </p:cNvSpPr>
          <p:nvPr>
            <p:ph type="body" sz="half" idx="50" hasCustomPrompt="1"/>
          </p:nvPr>
        </p:nvSpPr>
        <p:spPr>
          <a:xfrm>
            <a:off x="2359124" y="5706529"/>
            <a:ext cx="8993089" cy="365122"/>
          </a:xfrm>
        </p:spPr>
        <p:txBody>
          <a:bodyPr lIns="0" tIns="0" rIns="0" bIns="0" rtlCol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lang="en-US" sz="1400" i="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l-PL" noProof="0"/>
              <a:t>Kliknij, aby edytować style wzorców tekstu</a:t>
            </a:r>
          </a:p>
        </p:txBody>
      </p:sp>
      <p:sp>
        <p:nvSpPr>
          <p:cNvPr id="38" name="Tytuł 1">
            <a:extLst>
              <a:ext uri="{FF2B5EF4-FFF2-40B4-BE49-F238E27FC236}">
                <a16:creationId xmlns:a16="http://schemas.microsoft.com/office/drawing/2014/main" id="{7E5CF6DE-4761-4BA5-A429-30AC8BBAD4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9" y="1012015"/>
            <a:ext cx="10512424" cy="606677"/>
          </a:xfrm>
        </p:spPr>
        <p:txBody>
          <a:bodyPr lIns="0" tIns="0" rIns="0" bIns="0" rtlCol="0" anchor="t" anchorCtr="0">
            <a:normAutofit/>
          </a:bodyPr>
          <a:lstStyle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36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pl-PL" noProof="0"/>
              <a:t>KLIKNIJ, ABY EDYTOWAĆ</a:t>
            </a:r>
          </a:p>
        </p:txBody>
      </p:sp>
    </p:spTree>
    <p:extLst>
      <p:ext uri="{BB962C8B-B14F-4D97-AF65-F5344CB8AC3E}">
        <p14:creationId xmlns:p14="http://schemas.microsoft.com/office/powerpoint/2010/main" val="1816928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— symbol zastępczy 1">
            <a:extLst>
              <a:ext uri="{FF2B5EF4-FFF2-40B4-BE49-F238E27FC236}">
                <a16:creationId xmlns:a16="http://schemas.microsoft.com/office/drawing/2014/main" id="{45B0C71E-9398-4660-B728-2C20DF0CB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pl-PL" noProof="0"/>
              <a:t>Kliknij, aby edytować styl wzorca tytułu</a:t>
            </a:r>
          </a:p>
        </p:txBody>
      </p:sp>
      <p:sp>
        <p:nvSpPr>
          <p:cNvPr id="3" name="Tekst — symbol zastępczy 2">
            <a:extLst>
              <a:ext uri="{FF2B5EF4-FFF2-40B4-BE49-F238E27FC236}">
                <a16:creationId xmlns:a16="http://schemas.microsoft.com/office/drawing/2014/main" id="{02560D45-FD1B-48F7-BF6C-5EA65F9F42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75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l-PL" noProof="0" dirty="0"/>
              <a:t>Kliknij, aby edytować style wzorca tekstu</a:t>
            </a:r>
          </a:p>
          <a:p>
            <a:pPr lvl="1" rtl="0"/>
            <a:r>
              <a:rPr lang="pl-PL" noProof="0" dirty="0"/>
              <a:t>Drugi poziom</a:t>
            </a:r>
          </a:p>
          <a:p>
            <a:pPr lvl="2" rtl="0"/>
            <a:r>
              <a:rPr lang="pl-PL" noProof="0" dirty="0"/>
              <a:t>Trzeci poziom</a:t>
            </a:r>
          </a:p>
          <a:p>
            <a:pPr lvl="3" rtl="0"/>
            <a:r>
              <a:rPr lang="pl-PL" noProof="0" dirty="0"/>
              <a:t>Czwarty poziom</a:t>
            </a:r>
          </a:p>
          <a:p>
            <a:pPr lvl="4" rtl="0"/>
            <a:r>
              <a:rPr lang="pl-PL" noProof="0" dirty="0"/>
              <a:t>Piąty poziom</a:t>
            </a:r>
          </a:p>
        </p:txBody>
      </p:sp>
      <p:sp>
        <p:nvSpPr>
          <p:cNvPr id="4" name="Data — symbol zastępczy 3">
            <a:extLst>
              <a:ext uri="{FF2B5EF4-FFF2-40B4-BE49-F238E27FC236}">
                <a16:creationId xmlns:a16="http://schemas.microsoft.com/office/drawing/2014/main" id="{A8D7305D-6746-4346-B610-8CE28B825A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09013" y="5998474"/>
            <a:ext cx="2743200" cy="143149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bg1">
                    <a:lumMod val="85000"/>
                    <a:alpha val="60000"/>
                  </a:schemeClr>
                </a:solidFill>
              </a:defRPr>
            </a:lvl1pPr>
          </a:lstStyle>
          <a:p>
            <a:pPr rtl="0"/>
            <a:fld id="{97DD1E1D-0274-4A0B-A188-F6992CDE82F5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5" name="Stopka — symbol zastępczy 4">
            <a:extLst>
              <a:ext uri="{FF2B5EF4-FFF2-40B4-BE49-F238E27FC236}">
                <a16:creationId xmlns:a16="http://schemas.microsoft.com/office/drawing/2014/main" id="{DA1B3F55-6374-4C74-96AC-1EC34CFAA8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37413" y="6168551"/>
            <a:ext cx="4114800" cy="190327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000">
                <a:solidFill>
                  <a:schemeClr val="bg1">
                    <a:lumMod val="85000"/>
                    <a:alpha val="60000"/>
                  </a:schemeClr>
                </a:solidFill>
              </a:defRPr>
            </a:lvl1pPr>
          </a:lstStyle>
          <a:p>
            <a:pPr rtl="0"/>
            <a:r>
              <a:rPr lang="pl-PL" noProof="0"/>
              <a:t>DODAJ STOPKĘ</a:t>
            </a:r>
          </a:p>
        </p:txBody>
      </p:sp>
      <p:sp>
        <p:nvSpPr>
          <p:cNvPr id="6" name="Numer slajdu — symbol zastępczy 5">
            <a:extLst>
              <a:ext uri="{FF2B5EF4-FFF2-40B4-BE49-F238E27FC236}">
                <a16:creationId xmlns:a16="http://schemas.microsoft.com/office/drawing/2014/main" id="{869E6012-FDCC-451A-96F6-5645ABEB8D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155851"/>
            <a:ext cx="457200" cy="18431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chemeClr val="bg1">
                    <a:lumMod val="85000"/>
                    <a:alpha val="60000"/>
                  </a:schemeClr>
                </a:solidFill>
              </a:defRPr>
            </a:lvl1pPr>
          </a:lstStyle>
          <a:p>
            <a:pPr rtl="0"/>
            <a:fld id="{4950F5D8-22E1-4015-8661-E5B1FD28C2DE}" type="slidenum">
              <a:rPr lang="pl-PL" noProof="0" smtClean="0"/>
              <a:pPr/>
              <a:t>‹#›</a:t>
            </a:fld>
            <a:endParaRPr lang="pl-PL" noProof="0"/>
          </a:p>
        </p:txBody>
      </p:sp>
    </p:spTree>
    <p:extLst>
      <p:ext uri="{BB962C8B-B14F-4D97-AF65-F5344CB8AC3E}">
        <p14:creationId xmlns:p14="http://schemas.microsoft.com/office/powerpoint/2010/main" val="1640454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60" r:id="rId5"/>
    <p:sldLayoutId id="2147483654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7" r:id="rId12"/>
    <p:sldLayoutId id="2147483666" r:id="rId13"/>
    <p:sldLayoutId id="2147483668" r:id="rId14"/>
    <p:sldLayoutId id="2147483669" r:id="rId15"/>
    <p:sldLayoutId id="2147483670" r:id="rId16"/>
    <p:sldLayoutId id="2147483671" r:id="rId17"/>
    <p:sldLayoutId id="2147483672" r:id="rId18"/>
    <p:sldLayoutId id="2147483673" r:id="rId19"/>
    <p:sldLayoutId id="2147483674" r:id="rId20"/>
    <p:sldLayoutId id="2147483677" r:id="rId21"/>
    <p:sldLayoutId id="2147483676" r:id="rId22"/>
    <p:sldLayoutId id="2147483678" r:id="rId23"/>
    <p:sldLayoutId id="2147483679" r:id="rId24"/>
    <p:sldLayoutId id="2147483680" r:id="rId25"/>
    <p:sldLayoutId id="2147483681" r:id="rId26"/>
    <p:sldLayoutId id="2147483684" r:id="rId27"/>
    <p:sldLayoutId id="2147483685" r:id="rId28"/>
    <p:sldLayoutId id="2147483686" r:id="rId29"/>
    <p:sldLayoutId id="2147483687" r:id="rId30"/>
    <p:sldLayoutId id="2147483688" r:id="rId31"/>
    <p:sldLayoutId id="2147483691" r:id="rId32"/>
    <p:sldLayoutId id="2147483692" r:id="rId33"/>
    <p:sldLayoutId id="2147483689" r:id="rId34"/>
    <p:sldLayoutId id="2147483690" r:id="rId35"/>
    <p:sldLayoutId id="2147483655" r:id="rId36"/>
    <p:sldLayoutId id="2147483683" r:id="rId3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7" userDrawn="1">
          <p15:clr>
            <a:srgbClr val="F26B43"/>
          </p15:clr>
        </p15:guide>
        <p15:guide id="2" pos="7151" userDrawn="1">
          <p15:clr>
            <a:srgbClr val="F26B43"/>
          </p15:clr>
        </p15:guide>
        <p15:guide id="3" pos="529" userDrawn="1">
          <p15:clr>
            <a:srgbClr val="F26B43"/>
          </p15:clr>
        </p15:guide>
        <p15:guide id="4" orient="horz" pos="3793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36ADA7-71A1-44A8-81BF-1B6CACFB75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5972" y="2777766"/>
            <a:ext cx="5020056" cy="1633085"/>
          </a:xfrm>
        </p:spPr>
        <p:txBody>
          <a:bodyPr rtlCol="0">
            <a:noAutofit/>
          </a:bodyPr>
          <a:lstStyle/>
          <a:p>
            <a:pPr rtl="0"/>
            <a:r>
              <a:rPr lang="pl-PL" sz="4800" dirty="0"/>
              <a:t>Liryka patriotyczna okresu oświecenia</a:t>
            </a:r>
          </a:p>
        </p:txBody>
      </p:sp>
    </p:spTree>
    <p:extLst>
      <p:ext uri="{BB962C8B-B14F-4D97-AF65-F5344CB8AC3E}">
        <p14:creationId xmlns:p14="http://schemas.microsoft.com/office/powerpoint/2010/main" val="992262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8A3BD8-B913-40A4-9BC9-3585D0050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787" y="4632863"/>
            <a:ext cx="4116387" cy="1740445"/>
          </a:xfrm>
        </p:spPr>
        <p:txBody>
          <a:bodyPr/>
          <a:lstStyle/>
          <a:p>
            <a:r>
              <a:rPr lang="pl-PL" sz="4000" dirty="0"/>
              <a:t>Porozmawiajmy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54B46E0F-5B21-8F60-0DE1-3A0DD869D0F4}"/>
              </a:ext>
            </a:extLst>
          </p:cNvPr>
          <p:cNvSpPr txBox="1"/>
          <p:nvPr/>
        </p:nvSpPr>
        <p:spPr>
          <a:xfrm>
            <a:off x="7101425" y="484692"/>
            <a:ext cx="4412149" cy="45668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3600" indent="-183600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 XVII wieku słowo „ojczyzna” znaczyło tyle, co majątek odziedziczony po ojcu</a:t>
            </a:r>
          </a:p>
          <a:p>
            <a:pPr marL="183600" indent="-183600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oświecenie wprowadza nowe rozumienie tego pojęcia jako wartości wspólnej, ogólnonarodowej, łączącej się z tożsamością każdego Polaka</a:t>
            </a:r>
          </a:p>
          <a:p>
            <a:pPr marL="183600" indent="-183600">
              <a:buClr>
                <a:schemeClr val="bg2"/>
              </a:buClr>
              <a:buFont typeface="Wingdings" panose="05000000000000000000" pitchFamily="2" charset="2"/>
              <a:buChar char="§"/>
            </a:pPr>
            <a:endParaRPr lang="pl-PL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3600" indent="-183600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czym dla Ciebie jest ojczyzna?</a:t>
            </a:r>
          </a:p>
          <a:p>
            <a:pPr marL="183600" indent="-183600">
              <a:buClr>
                <a:schemeClr val="bg2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Czy to coś ważnego?</a:t>
            </a:r>
          </a:p>
        </p:txBody>
      </p:sp>
      <p:pic>
        <p:nvPicPr>
          <p:cNvPr id="1026" name="Picture 2" descr="Moja Ojczyzna - Służba Więzienna">
            <a:extLst>
              <a:ext uri="{FF2B5EF4-FFF2-40B4-BE49-F238E27FC236}">
                <a16:creationId xmlns:a16="http://schemas.microsoft.com/office/drawing/2014/main" id="{4154A12D-8F77-389D-4441-8F20E22885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26" y="1818498"/>
            <a:ext cx="5346598" cy="40140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6353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8444936-7ABA-8EE5-111F-6EE5B105F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4800" dirty="0"/>
              <a:t>Na początek…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2D0F3FE1-FC3A-FBF0-BA12-2436AB770F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803311"/>
            <a:ext cx="6794091" cy="2489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3B88456A-FC19-7CE1-C43A-DB932EE7AFF2}"/>
              </a:ext>
            </a:extLst>
          </p:cNvPr>
          <p:cNvSpPr txBox="1"/>
          <p:nvPr/>
        </p:nvSpPr>
        <p:spPr>
          <a:xfrm>
            <a:off x="6892412" y="832362"/>
            <a:ext cx="473914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</a:rPr>
              <a:t>oświecenie = trudny czas dla Polski zakończony rozbiorami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</a:rPr>
              <a:t>walka o ojczyznę -&gt; również w literaturze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400" dirty="0">
                <a:solidFill>
                  <a:schemeClr val="bg1"/>
                </a:solidFill>
              </a:rPr>
              <a:t>Utwory literackie jako reakcja na wydarzenia, takie jak rozbiory, Sejm Wielki, Konstytucja 3 maja, konfederacja targowicka czy powstanie kościuszkowskie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4A833C7-89EA-2F6C-8996-B463BD590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321244" cy="3803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866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umer slajdu — symbol zastępczy 4">
            <a:extLst>
              <a:ext uri="{FF2B5EF4-FFF2-40B4-BE49-F238E27FC236}">
                <a16:creationId xmlns:a16="http://schemas.microsoft.com/office/drawing/2014/main" id="{8219B368-B42D-42C9-8CFF-C1525C23EB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4950F5D8-22E1-4015-8661-E5B1FD28C2DE}" type="slidenum">
              <a:rPr lang="pl-PL" smtClean="0"/>
              <a:pPr rtl="0"/>
              <a:t>4</a:t>
            </a:fld>
            <a:endParaRPr lang="pl-PL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9A81F3F-A094-149E-F8A8-E09E23DCE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592425" cy="2762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D11097F3-BF46-1336-E267-8155220B9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5847" y="2073244"/>
            <a:ext cx="7115109" cy="4784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E2656A81-4000-92FE-3416-172E29306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2513" y="0"/>
            <a:ext cx="22494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898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AD67E24-CF3C-0245-7901-0728083F7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7072" y="4578204"/>
            <a:ext cx="4116387" cy="1740445"/>
          </a:xfrm>
        </p:spPr>
        <p:txBody>
          <a:bodyPr/>
          <a:lstStyle/>
          <a:p>
            <a:r>
              <a:rPr lang="pl-PL" sz="2400" dirty="0"/>
              <a:t>1. Nadawca i odbiorca, sytuacja</a:t>
            </a:r>
            <a:br>
              <a:rPr lang="pl-PL" sz="2400" dirty="0"/>
            </a:br>
            <a:r>
              <a:rPr lang="pl-PL" sz="2400" dirty="0"/>
              <a:t>2. Środki stylistyczne, zabiegi językowe</a:t>
            </a:r>
            <a:br>
              <a:rPr lang="pl-PL" sz="2400" dirty="0"/>
            </a:br>
            <a:r>
              <a:rPr lang="pl-PL" sz="2400" dirty="0"/>
              <a:t>3. Wizja Polski</a:t>
            </a:r>
            <a:br>
              <a:rPr lang="pl-PL" sz="2400" dirty="0"/>
            </a:br>
            <a:r>
              <a:rPr lang="pl-PL" sz="2400" dirty="0"/>
              <a:t>4. Topos domu</a:t>
            </a: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D0B67A2C-5C65-BD79-0A6F-AECA11329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7211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57016A9F-5ABD-9922-033C-47C8CFC7A1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2653" y="358858"/>
            <a:ext cx="4438640" cy="2474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C02EF144-F81B-0A88-A952-2C759F7E3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103" y="0"/>
            <a:ext cx="405332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0476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AC3530-832F-B9A5-5315-08683B1B3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40392" y="1120104"/>
            <a:ext cx="10512425" cy="552848"/>
          </a:xfrm>
        </p:spPr>
        <p:txBody>
          <a:bodyPr>
            <a:normAutofit fontScale="9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pl-PL" sz="3600" b="0" i="0" dirty="0">
                <a:effectLst/>
                <a:latin typeface="Open Sans" panose="020F0502020204030204" pitchFamily="34" charset="0"/>
              </a:rPr>
              <a:t>„Już Białym Orłom i bratniej Pogoni</a:t>
            </a:r>
            <a:br>
              <a:rPr lang="pl-PL" sz="3600" b="0" i="0" dirty="0">
                <a:effectLst/>
                <a:latin typeface="Open Sans" panose="020F0502020204030204" pitchFamily="34" charset="0"/>
              </a:rPr>
            </a:br>
            <a:r>
              <a:rPr lang="pl-PL" sz="3600" b="0" i="0" dirty="0">
                <a:effectLst/>
                <a:latin typeface="Open Sans" panose="020F0502020204030204" pitchFamily="34" charset="0"/>
              </a:rPr>
              <a:t>Świat się, przed laty nawykły, nie skłoni!”.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F9269B9D-C987-E9B0-6B8D-BC699DB1CB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270" y="2113630"/>
            <a:ext cx="11756923" cy="4744369"/>
          </a:xfrm>
        </p:spPr>
        <p:txBody>
          <a:bodyPr>
            <a:normAutofit fontScale="4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pl-PL" sz="3700" b="0" i="0" dirty="0">
                <a:effectLst/>
                <a:latin typeface="Open Sans" panose="020F0502020204030204" pitchFamily="34" charset="0"/>
              </a:rPr>
              <a:t>*</a:t>
            </a:r>
            <a:r>
              <a:rPr lang="pl-PL" sz="3700" b="1" i="0" dirty="0">
                <a:effectLst/>
                <a:latin typeface="Open Sans" panose="020F0502020204030204" pitchFamily="34" charset="0"/>
              </a:rPr>
              <a:t>ton elegijny</a:t>
            </a:r>
            <a:r>
              <a:rPr lang="pl-PL" sz="3700" i="0" dirty="0">
                <a:effectLst/>
                <a:latin typeface="Open Sans" panose="020F0502020204030204" pitchFamily="34" charset="0"/>
              </a:rPr>
              <a:t>, monolog</a:t>
            </a:r>
            <a:br>
              <a:rPr lang="pl-PL" sz="3700" b="0" i="0" dirty="0">
                <a:effectLst/>
                <a:latin typeface="Open Sans" panose="020F0502020204030204" pitchFamily="34" charset="0"/>
              </a:rPr>
            </a:br>
            <a:r>
              <a:rPr lang="pl-PL" sz="3700" b="0" i="0" dirty="0">
                <a:effectLst/>
                <a:latin typeface="Open Sans" panose="020F0502020204030204" pitchFamily="34" charset="0"/>
              </a:rPr>
              <a:t>*</a:t>
            </a:r>
            <a:r>
              <a:rPr lang="pl-PL" sz="3700" b="1" i="0" dirty="0">
                <a:effectLst/>
                <a:latin typeface="Open Sans" panose="020F0502020204030204" pitchFamily="34" charset="0"/>
              </a:rPr>
              <a:t>poetycki testament</a:t>
            </a:r>
            <a:r>
              <a:rPr lang="pl-PL" sz="3700" b="0" i="0" dirty="0">
                <a:effectLst/>
                <a:latin typeface="Open Sans" panose="020F0502020204030204" pitchFamily="34" charset="0"/>
              </a:rPr>
              <a:t> Karpińskiego -&gt; refleksje na temat </a:t>
            </a:r>
            <a:r>
              <a:rPr lang="pl-PL" sz="3700" b="1" i="0" dirty="0">
                <a:effectLst/>
                <a:latin typeface="Open Sans" panose="020F0502020204030204" pitchFamily="34" charset="0"/>
              </a:rPr>
              <a:t>sytuacji Polski</a:t>
            </a:r>
            <a:r>
              <a:rPr lang="pl-PL" sz="3700" b="0" i="0" dirty="0">
                <a:effectLst/>
                <a:latin typeface="Open Sans" panose="020F0502020204030204" pitchFamily="34" charset="0"/>
              </a:rPr>
              <a:t> po trzecim rozbiorze</a:t>
            </a:r>
            <a:r>
              <a:rPr lang="pl-PL" sz="3700" dirty="0">
                <a:latin typeface="Open Sans" panose="020F0502020204030204" pitchFamily="34" charset="0"/>
              </a:rPr>
              <a:t>, </a:t>
            </a:r>
            <a:r>
              <a:rPr lang="pl-PL" sz="3700" b="0" i="0" dirty="0">
                <a:effectLst/>
                <a:latin typeface="Open Sans" panose="020F0502020204030204" pitchFamily="34" charset="0"/>
              </a:rPr>
              <a:t>napisany prawdopodobnie w roku </a:t>
            </a:r>
            <a:r>
              <a:rPr lang="pl-PL" sz="3700" b="1" i="0" dirty="0">
                <a:effectLst/>
                <a:latin typeface="Open Sans" panose="020F0502020204030204" pitchFamily="34" charset="0"/>
              </a:rPr>
              <a:t>1801; z</a:t>
            </a:r>
            <a:r>
              <a:rPr lang="pl-PL" sz="3700" b="0" i="0" dirty="0">
                <a:effectLst/>
                <a:latin typeface="Open Sans" panose="020F0502020204030204" pitchFamily="34" charset="0"/>
              </a:rPr>
              <a:t>awarty przez Napoleona pokój w </a:t>
            </a:r>
            <a:r>
              <a:rPr lang="pl-PL" sz="3700" b="0" i="0" dirty="0" err="1">
                <a:effectLst/>
                <a:latin typeface="Open Sans" panose="020F0502020204030204" pitchFamily="34" charset="0"/>
              </a:rPr>
              <a:t>Lunéville</a:t>
            </a:r>
            <a:r>
              <a:rPr lang="pl-PL" sz="3700" b="0" i="0" dirty="0">
                <a:effectLst/>
                <a:latin typeface="Open Sans" panose="020F0502020204030204" pitchFamily="34" charset="0"/>
              </a:rPr>
              <a:t> dla wielu Polaków oznaczał kres nadziei na odzyskanie niepodległości</a:t>
            </a:r>
          </a:p>
          <a:p>
            <a:pPr marL="0" indent="0">
              <a:lnSpc>
                <a:spcPct val="120000"/>
              </a:lnSpc>
              <a:buNone/>
            </a:pPr>
            <a:br>
              <a:rPr lang="pl-PL" sz="3700" b="0" i="0" dirty="0">
                <a:effectLst/>
                <a:latin typeface="Open Sans" panose="020F0502020204030204" pitchFamily="34" charset="0"/>
              </a:rPr>
            </a:br>
            <a:r>
              <a:rPr lang="pl-PL" sz="3700" b="1" i="0" dirty="0">
                <a:effectLst/>
                <a:latin typeface="Open Sans" panose="020F0502020204030204" pitchFamily="34" charset="0"/>
              </a:rPr>
              <a:t>*podmiot liryczny zwraca się do Zygmunta Augusta, upersonifikowanej Ojczyzny i symbolizującej Polskę Wisły</a:t>
            </a:r>
            <a:br>
              <a:rPr lang="pl-PL" sz="3700" b="0" i="0" dirty="0">
                <a:effectLst/>
                <a:latin typeface="Open Sans" panose="020F0502020204030204" pitchFamily="34" charset="0"/>
              </a:rPr>
            </a:br>
            <a:r>
              <a:rPr lang="pl-PL" sz="3700" b="0" i="0" dirty="0">
                <a:effectLst/>
                <a:latin typeface="Open Sans" panose="020F0502020204030204" pitchFamily="34" charset="0"/>
              </a:rPr>
              <a:t>*upadek Polski, trzy rozbiory i zniknięcie kraju z map politycznych po śmierci ostatniego Jagiellona</a:t>
            </a:r>
            <a:br>
              <a:rPr lang="pl-PL" sz="3700" b="0" i="0" dirty="0">
                <a:effectLst/>
                <a:latin typeface="Open Sans" panose="020F0502020204030204" pitchFamily="34" charset="0"/>
              </a:rPr>
            </a:br>
            <a:r>
              <a:rPr lang="pl-PL" sz="3700" b="0" i="0" dirty="0">
                <a:effectLst/>
                <a:latin typeface="Open Sans" panose="020F0502020204030204" pitchFamily="34" charset="0"/>
              </a:rPr>
              <a:t>*dawną silną i możną Polskę kontrastuje z aktualną klęską kraju</a:t>
            </a:r>
            <a:br>
              <a:rPr lang="pl-PL" sz="3700" b="0" i="0" dirty="0">
                <a:effectLst/>
                <a:latin typeface="Open Sans" panose="020F0502020204030204" pitchFamily="34" charset="0"/>
              </a:rPr>
            </a:br>
            <a:r>
              <a:rPr lang="pl-PL" sz="3700" b="0" i="0" dirty="0">
                <a:effectLst/>
                <a:latin typeface="Open Sans" panose="020F0502020204030204" pitchFamily="34" charset="0"/>
              </a:rPr>
              <a:t>* w podzielonym między zaborców kraju zabrakło już miejsca dla Polaków: emigracja, nędza, pozbawienie majątku, ziemi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3700" b="0" i="0" dirty="0">
                <a:effectLst/>
                <a:latin typeface="Open Sans" panose="020F0502020204030204" pitchFamily="34" charset="0"/>
              </a:rPr>
              <a:t>*aluzja do tragicznych wydarzeń z historii Polski: kampanii z 1792 roku, powstania kościuszkowskiego, rzezi Pragi, udziału Polaków w wyprawach Napoleona.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3700" dirty="0">
                <a:latin typeface="Open Sans" panose="020F0502020204030204" pitchFamily="34" charset="0"/>
              </a:rPr>
              <a:t>*</a:t>
            </a:r>
            <a:r>
              <a:rPr lang="pl-PL" sz="3700" b="1" dirty="0">
                <a:latin typeface="Open Sans" panose="020F0502020204030204" pitchFamily="34" charset="0"/>
              </a:rPr>
              <a:t>w</a:t>
            </a:r>
            <a:r>
              <a:rPr lang="pl-PL" sz="3700" b="1" i="0" dirty="0">
                <a:effectLst/>
                <a:latin typeface="Open Sans" panose="020F0502020204030204" pitchFamily="34" charset="0"/>
              </a:rPr>
              <a:t>szystkie próby ratowania ojczyzny nie dały pożądanych skutków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3700" dirty="0">
                <a:latin typeface="Open Sans" panose="020F0502020204030204" pitchFamily="34" charset="0"/>
              </a:rPr>
              <a:t>*</a:t>
            </a:r>
            <a:r>
              <a:rPr lang="pl-PL" sz="3700" b="0" i="0" dirty="0">
                <a:effectLst/>
                <a:latin typeface="Open Sans" panose="020F0502020204030204" pitchFamily="34" charset="0"/>
              </a:rPr>
              <a:t>gorzkie podsumowanie, poeta postanawia porzucić swą twórczość, marzenia osobiste, pozostawiając sobie jedynie prawo do płaczu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l-PL" sz="3700" dirty="0">
                <a:latin typeface="Open Sans" panose="020F0502020204030204" pitchFamily="34" charset="0"/>
              </a:rPr>
              <a:t>*bezsilność i brak wiary</a:t>
            </a:r>
            <a:br>
              <a:rPr lang="pl-PL" sz="2400" b="0" i="0" dirty="0">
                <a:effectLst/>
                <a:latin typeface="Open Sans" panose="020F0502020204030204" pitchFamily="34" charset="0"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44338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66EDBAC-5293-2B48-0E5D-4A9A20E5D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529"/>
            <a:ext cx="10512425" cy="552848"/>
          </a:xfrm>
        </p:spPr>
        <p:txBody>
          <a:bodyPr/>
          <a:lstStyle/>
          <a:p>
            <a:r>
              <a:rPr lang="pl-PL" dirty="0"/>
              <a:t>Ważne!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C877CBA0-5998-E633-DA5F-384E142F1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0D59CFAE-F140-434B-A1FE-2BAF77D14B5D}" type="datetime1">
              <a:rPr lang="pl-PL" noProof="0" smtClean="0"/>
              <a:t>15.11.2024</a:t>
            </a:fld>
            <a:endParaRPr lang="pl-PL" noProof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043DBA41-1474-7527-DACC-40C4C754C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pl-PL" noProof="0"/>
              <a:t>DODAJ STOPKĘ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BF74595E-23FB-DE34-92B2-59A1A195C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950F5D8-22E1-4015-8661-E5B1FD28C2DE}" type="slidenum">
              <a:rPr lang="pl-PL" noProof="0" smtClean="0"/>
              <a:t>7</a:t>
            </a:fld>
            <a:endParaRPr lang="pl-PL" noProof="0"/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5C587A74-7F6A-B547-F62E-B85C510733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5DE6F567-5FCE-DC54-D482-A76E9FA98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687" y="957217"/>
            <a:ext cx="9315450" cy="552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26190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AED95B-5680-9C3D-927A-F04DD1C75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289" y="4922968"/>
            <a:ext cx="4116387" cy="1740445"/>
          </a:xfrm>
        </p:spPr>
        <p:txBody>
          <a:bodyPr/>
          <a:lstStyle/>
          <a:p>
            <a:r>
              <a:rPr lang="pl-PL" sz="4800" dirty="0"/>
              <a:t>Hymn Szkoły Rycerskiej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4B8B4B86-11EA-6778-FB23-44BF42503CB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474931A-2618-7579-B844-9DCFB0C68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320455"/>
            <a:ext cx="5657850" cy="598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8F4AA272-A281-F8A6-A710-5C6AA92A6F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5826" y="194587"/>
            <a:ext cx="4133850" cy="460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705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dtytuł 3">
            <a:extLst>
              <a:ext uri="{FF2B5EF4-FFF2-40B4-BE49-F238E27FC236}">
                <a16:creationId xmlns:a16="http://schemas.microsoft.com/office/drawing/2014/main" id="{C6A34825-195A-EF4A-C3F8-3C6946B45D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77085" y="324464"/>
            <a:ext cx="3696928" cy="6312310"/>
          </a:xfrm>
        </p:spPr>
        <p:txBody>
          <a:bodyPr>
            <a:normAutofit/>
          </a:bodyPr>
          <a:lstStyle/>
          <a:p>
            <a:r>
              <a:rPr lang="pl-PL" dirty="0"/>
              <a:t>*hymn – uroczysta pieśń pochwalna, rozpoczynająca się najczęściej apostrofą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adresatem jest miłość ojczyzny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to uczucie rozumieją tylko wybrani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miłość i cierpienie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dirty="0"/>
              <a:t>deklaracja poświęcenia</a:t>
            </a:r>
          </a:p>
          <a:p>
            <a:endParaRPr lang="pl-PL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C8EA106F-2564-F3B1-D368-3EC927C0A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375"/>
            <a:ext cx="8292974" cy="4279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12578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Custom 11">
      <a:dk1>
        <a:sysClr val="windowText" lastClr="000000"/>
      </a:dk1>
      <a:lt1>
        <a:srgbClr val="FFFFFF"/>
      </a:lt1>
      <a:dk2>
        <a:srgbClr val="00BBFF"/>
      </a:dk2>
      <a:lt2>
        <a:srgbClr val="FFAA27"/>
      </a:lt2>
      <a:accent1>
        <a:srgbClr val="001431"/>
      </a:accent1>
      <a:accent2>
        <a:srgbClr val="D14C00"/>
      </a:accent2>
      <a:accent3>
        <a:srgbClr val="142F5C"/>
      </a:accent3>
      <a:accent4>
        <a:srgbClr val="FFC000"/>
      </a:accent4>
      <a:accent5>
        <a:srgbClr val="5E441C"/>
      </a:accent5>
      <a:accent6>
        <a:srgbClr val="149F2F"/>
      </a:accent6>
      <a:hlink>
        <a:srgbClr val="00BBFF"/>
      </a:hlink>
      <a:folHlink>
        <a:srgbClr val="00BBFF"/>
      </a:folHlink>
    </a:clrScheme>
    <a:fontScheme name="Custom 12">
      <a:majorFont>
        <a:latin typeface="Book Antiqua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solidFill>
            <a:schemeClr val="bg2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50285111_TF33968143_Win32" id="{AC7AB6B8-F784-4997-9E12-C4C0CF9C5014}" vid="{5313BA8B-2A8E-4A7A-BD1E-0C0819511613}"/>
    </a:ext>
  </a:extLst>
</a:theme>
</file>

<file path=ppt/theme/theme2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77210f24a1be23c92c90fd886aa0aa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60e05723c5c1908df1a1a4ebf11d344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42A88D8-11C9-4E54-8CC3-A25581E9EC4F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448EA396-5485-4BE7-B653-403710320F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0C431E4-CEEE-4471-A938-06556DE848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{C54F3C4F-00C0-484D-95C2-4D7BB308FD00}tf33968143_win32</Template>
  <TotalTime>121</TotalTime>
  <Words>339</Words>
  <Application>Microsoft Office PowerPoint</Application>
  <PresentationFormat>Panoramiczny</PresentationFormat>
  <Paragraphs>33</Paragraphs>
  <Slides>9</Slides>
  <Notes>3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7" baseType="lpstr">
      <vt:lpstr>Arial</vt:lpstr>
      <vt:lpstr>Book Antiqua</vt:lpstr>
      <vt:lpstr>Calibri</vt:lpstr>
      <vt:lpstr>Franklin Gothic Book</vt:lpstr>
      <vt:lpstr>Open Sans</vt:lpstr>
      <vt:lpstr>Times New Roman</vt:lpstr>
      <vt:lpstr>Wingdings</vt:lpstr>
      <vt:lpstr>Motyw pakietu Office</vt:lpstr>
      <vt:lpstr>Liryka patriotyczna okresu oświecenia</vt:lpstr>
      <vt:lpstr>Porozmawiajmy</vt:lpstr>
      <vt:lpstr>Na początek…</vt:lpstr>
      <vt:lpstr>Prezentacja programu PowerPoint</vt:lpstr>
      <vt:lpstr>1. Nadawca i odbiorca, sytuacja 2. Środki stylistyczne, zabiegi językowe 3. Wizja Polski 4. Topos domu</vt:lpstr>
      <vt:lpstr>„Już Białym Orłom i bratniej Pogoni Świat się, przed laty nawykły, nie skłoni!”.</vt:lpstr>
      <vt:lpstr>Ważne!</vt:lpstr>
      <vt:lpstr>Hymn Szkoły Rycerskiej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Izabela Drężek</dc:creator>
  <cp:lastModifiedBy>Izabela Drężek</cp:lastModifiedBy>
  <cp:revision>5</cp:revision>
  <dcterms:created xsi:type="dcterms:W3CDTF">2024-11-14T09:54:26Z</dcterms:created>
  <dcterms:modified xsi:type="dcterms:W3CDTF">2024-11-15T08:40:02Z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